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A7C67-3A10-4DF9-731D-6B17FFC6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0A148F-BA41-382E-A9B2-A6E5C9D4C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0DD65-9BE4-F0AF-5CEA-3FF5125F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82D47-597E-31C0-495E-529ECC6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73DA1B-3747-6E14-E97D-7E39EF3E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7C054-12D4-170B-BC56-955FC5CF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0C8A4C-94C7-C640-292F-DB40EC2F8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732EFD-1B24-DB8B-F2A2-9F0F0789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B1677C-D929-EF2B-A2B2-187B1BD9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46F81C-AD6D-84ED-85C7-7CFD6231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21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F83315-0686-89D1-7A0C-A100DAA11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C959A4-AF1D-E2C5-F420-40084FE10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48839A-F14F-CC46-07DE-85D91808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868700-046E-8385-FB8A-036E2DB8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6AE551-1086-B699-FA20-A109F9A6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23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446364-C205-A98F-FA00-95E0CE65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7F45B-F509-2FA1-B40B-6DD406FC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0C84FC-02A2-D2C0-5FEC-20A807E5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135C3-AE17-F2AE-EC90-A2C70E75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25C06-55CF-8A64-6464-660ED216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4E5388-35ED-9E3E-9602-8121B224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82D0A3-EE84-AA3F-D944-1CEDAC4A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5415B-4763-4EFA-C4BC-9496AAE6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A58BE2-88E6-A858-7DAD-EC0D8C6B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53E483-67FF-6ABB-152A-70E2FFB0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57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18C4E-E25E-FA05-7FB5-1AC79CF8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1F25B-1352-3C16-9892-B17BC5B64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12F6E8-A857-1883-995C-C2B7B13A2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F6D672-0534-8B5D-62C0-15F26BE1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7D32A5-7CAA-BBB8-AAB0-C50DCB7F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E19D89-98FF-1A77-6A1E-AA443A8C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5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48020-B760-D419-F822-9AC82250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E7E665-E553-E1A4-B977-005B3F55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917FF4-8F7A-8FE4-418F-512098B4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79CE60-1C6C-D61A-6CE6-2AB367DD7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F3DD37-BF6C-0EDD-F595-6F6A6A3E1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217323-3BBB-DB0F-6EAE-8365E068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7A8333-A747-F377-655C-CA44FF8F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6DF518-DFEF-A444-E323-BCA4EBEC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8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EE597-CEB5-9747-2FDC-EDBACC5D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E6C168-871F-A356-C2AF-AF1C20F9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6B69F5-1F8D-0A6A-D60D-DD58AE48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01F1A1-46DB-5D7B-F3F8-3B8550B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79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94FF33-8C40-B145-4F57-EFB8AE50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A86448-1A23-B49F-F39F-7ED82FB3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AAC8C-8E43-2983-0A45-CA3CBDE8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2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17232-F036-FB85-68AB-604DEB77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603075-E6F9-10F3-3F76-FCBFE2185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174915-7A51-BE45-54FE-228C5578B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B6B8DD-4B2D-356E-A7D5-7AC80C2B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1F8416-9472-448B-078C-DFF43C96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E9B080-4D61-FC5B-6460-3B8D1031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14ABB-28C4-A1F5-DB8A-FFDF2691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8657A6-B93E-03BE-5AA3-A422C293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4C5368-2A8C-51BA-6ED6-7CEE00BC3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B16DCB-5668-2350-0CF2-D37DB432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4886D-A38B-CA34-A740-82C7D0A0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C17C0B-2CAC-29ED-9038-4694F4F5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C1BBA-BC1A-2862-9D83-34DC3B28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D33F36-F2FD-AC90-D9E3-C5DCB3C5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3B8C26-6F8B-5D54-40E8-776E2CBA5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DE12-4963-4959-8E51-FFEC8E0EF3A6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B37063-7B43-40DF-17CD-4AB66D72B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2F60D-F5B3-998A-E050-CD5CE69C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4F5C-2DFF-4F04-B8AB-C6F7214CBF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3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07B2D2D-0556-297D-6CD0-BDFB8B31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C0E9B67-70FD-B277-B8B3-1F34D02A2E5E}"/>
              </a:ext>
            </a:extLst>
          </p:cNvPr>
          <p:cNvSpPr txBox="1"/>
          <p:nvPr/>
        </p:nvSpPr>
        <p:spPr>
          <a:xfrm>
            <a:off x="2722245" y="3057157"/>
            <a:ext cx="6747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XXX</a:t>
            </a:r>
            <a:r>
              <a:rPr lang="zh-CN" altLang="en-US" sz="8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219832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A7657C-0FB9-A6D9-DF4A-706EF340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C2C181-42A2-8C85-CD0F-9740DD1E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翔</dc:creator>
  <cp:lastModifiedBy>李 翔</cp:lastModifiedBy>
  <cp:revision>3</cp:revision>
  <dcterms:created xsi:type="dcterms:W3CDTF">2022-11-07T07:49:16Z</dcterms:created>
  <dcterms:modified xsi:type="dcterms:W3CDTF">2022-11-07T08:18:39Z</dcterms:modified>
</cp:coreProperties>
</file>