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321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01722C-263D-449C-B780-9049DA0862B8}" type="datetimeFigureOut">
              <a:rPr lang="zh-CN" altLang="en-US" smtClean="0"/>
              <a:t>2022/6/1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FACF6-FEA0-4C4B-A0E2-738574896D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6091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D83A2-9D4C-464D-92A9-B18AAC2ED801}" type="datetimeFigureOut">
              <a:rPr lang="zh-CN" altLang="en-US" smtClean="0"/>
              <a:t>2022/6/1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9C869-ED2C-4787-857C-77869FC9F2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9696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标题 96"/>
          <p:cNvSpPr>
            <a:spLocks noGrp="1"/>
          </p:cNvSpPr>
          <p:nvPr>
            <p:ph type="title"/>
          </p:nvPr>
        </p:nvSpPr>
        <p:spPr>
          <a:xfrm>
            <a:off x="4633664" y="2084852"/>
            <a:ext cx="4474840" cy="1137609"/>
          </a:xfrm>
          <a:prstGeom prst="rect">
            <a:avLst/>
          </a:prstGeom>
        </p:spPr>
        <p:txBody>
          <a:bodyPr/>
          <a:lstStyle>
            <a:lvl1pPr marL="0" algn="ctr" defTabSz="914081" rtl="0" eaLnBrk="1" latinLnBrk="0" hangingPunct="1">
              <a:defRPr lang="zh-CN" altLang="en-US" sz="3200" b="1" kern="1200" dirty="0">
                <a:solidFill>
                  <a:srgbClr val="AF1C1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1pPr>
          </a:lstStyle>
          <a:p>
            <a:r>
              <a:rPr lang="zh-CN" altLang="en-US" dirty="0" smtClean="0"/>
              <a:t>单击此处编辑母版标题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 hasCustomPrompt="1"/>
          </p:nvPr>
        </p:nvSpPr>
        <p:spPr>
          <a:xfrm>
            <a:off x="5148064" y="3620758"/>
            <a:ext cx="3240360" cy="76834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+mj-ea"/>
                <a:ea typeface="+mj-ea"/>
              </a:defRPr>
            </a:lvl1pPr>
          </a:lstStyle>
          <a:p>
            <a:pPr lvl="0"/>
            <a:r>
              <a:rPr lang="zh-CN" altLang="en-US" dirty="0" smtClean="0"/>
              <a:t>点击此处编辑副标题</a:t>
            </a:r>
            <a:endParaRPr lang="zh-CN" altLang="en-US" dirty="0"/>
          </a:p>
        </p:txBody>
      </p:sp>
      <p:pic>
        <p:nvPicPr>
          <p:cNvPr id="192" name="图片 19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21" r="5413"/>
          <a:stretch/>
        </p:blipFill>
        <p:spPr>
          <a:xfrm flipH="1">
            <a:off x="-19000" y="0"/>
            <a:ext cx="4181475" cy="6858000"/>
          </a:xfrm>
          <a:prstGeom prst="rect">
            <a:avLst/>
          </a:prstGeom>
        </p:spPr>
      </p:pic>
      <p:pic>
        <p:nvPicPr>
          <p:cNvPr id="193" name="图片 19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1817" y="6108118"/>
            <a:ext cx="755576" cy="344625"/>
          </a:xfrm>
          <a:prstGeom prst="rect">
            <a:avLst/>
          </a:prstGeom>
        </p:spPr>
      </p:pic>
      <p:pic>
        <p:nvPicPr>
          <p:cNvPr id="194" name="图片 19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165304"/>
            <a:ext cx="2476521" cy="31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940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同侧圆角矩形 56"/>
          <p:cNvSpPr/>
          <p:nvPr userDrawn="1"/>
        </p:nvSpPr>
        <p:spPr>
          <a:xfrm rot="10800000">
            <a:off x="8100662" y="9192"/>
            <a:ext cx="780787" cy="474325"/>
          </a:xfrm>
          <a:prstGeom prst="round2SameRect">
            <a:avLst/>
          </a:prstGeom>
          <a:solidFill>
            <a:srgbClr val="A31F05"/>
          </a:solidFill>
          <a:ln>
            <a:solidFill>
              <a:srgbClr val="B31D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zh-CN" altLang="en-US" sz="1400">
              <a:ln>
                <a:solidFill>
                  <a:srgbClr val="AF1C11"/>
                </a:solidFill>
              </a:ln>
              <a:solidFill>
                <a:srgbClr val="A31F05"/>
              </a:solidFill>
            </a:endParaRPr>
          </a:p>
        </p:txBody>
      </p:sp>
      <p:pic>
        <p:nvPicPr>
          <p:cNvPr id="58" name="图片 5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1771" y="126182"/>
            <a:ext cx="680066" cy="310184"/>
          </a:xfrm>
          <a:prstGeom prst="rect">
            <a:avLst/>
          </a:prstGeom>
        </p:spPr>
      </p:pic>
      <p:grpSp>
        <p:nvGrpSpPr>
          <p:cNvPr id="59" name="组合 58"/>
          <p:cNvGrpSpPr/>
          <p:nvPr userDrawn="1"/>
        </p:nvGrpSpPr>
        <p:grpSpPr>
          <a:xfrm>
            <a:off x="3836253" y="1756540"/>
            <a:ext cx="3287021" cy="731807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60" name="圆角矩形 59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ysClr val="window" lastClr="FFFFFF">
                    <a:lumMod val="95000"/>
                  </a:sysClr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8100000" scaled="0"/>
            </a:gradFill>
            <a:ln w="285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081">
                <a:defRPr/>
              </a:pPr>
              <a:endParaRPr lang="zh-CN" altLang="en-US" kern="0" dirty="0">
                <a:solidFill>
                  <a:sysClr val="window" lastClr="FFFFFF"/>
                </a:solidFill>
                <a:latin typeface="思源黑体 CN Bold" panose="020B0800000000000000" pitchFamily="34" charset="-122"/>
              </a:endParaRPr>
            </a:p>
          </p:txBody>
        </p:sp>
        <p:sp>
          <p:nvSpPr>
            <p:cNvPr id="61" name="圆角矩形 60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18900000" scaled="0"/>
            </a:gradFill>
            <a:ln w="285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081">
                <a:defRPr/>
              </a:pPr>
              <a:endParaRPr lang="zh-CN" altLang="en-US" kern="0" dirty="0">
                <a:solidFill>
                  <a:sysClr val="window" lastClr="FFFFFF"/>
                </a:solidFill>
                <a:latin typeface="思源黑体 CN Bold" panose="020B0800000000000000" pitchFamily="34" charset="-122"/>
              </a:endParaRPr>
            </a:p>
          </p:txBody>
        </p:sp>
      </p:grpSp>
      <p:grpSp>
        <p:nvGrpSpPr>
          <p:cNvPr id="62" name="组合 61"/>
          <p:cNvGrpSpPr/>
          <p:nvPr userDrawn="1"/>
        </p:nvGrpSpPr>
        <p:grpSpPr>
          <a:xfrm>
            <a:off x="2807618" y="2343341"/>
            <a:ext cx="1005393" cy="1980588"/>
            <a:chOff x="2210594" y="1810545"/>
            <a:chExt cx="1005703" cy="1981199"/>
          </a:xfrm>
        </p:grpSpPr>
        <p:cxnSp>
          <p:nvCxnSpPr>
            <p:cNvPr id="63" name="直接连接符 62"/>
            <p:cNvCxnSpPr/>
            <p:nvPr/>
          </p:nvCxnSpPr>
          <p:spPr>
            <a:xfrm>
              <a:off x="2210594" y="3160810"/>
              <a:ext cx="1005703" cy="630934"/>
            </a:xfrm>
            <a:prstGeom prst="line">
              <a:avLst/>
            </a:prstGeom>
            <a:noFill/>
            <a:ln w="12700" cap="flat" cmpd="sng" algn="ctr">
              <a:solidFill>
                <a:srgbClr val="7F7F7F">
                  <a:lumMod val="75000"/>
                </a:srgbClr>
              </a:solidFill>
              <a:prstDash val="dash"/>
            </a:ln>
            <a:effectLst/>
          </p:spPr>
        </p:cxnSp>
        <p:cxnSp>
          <p:nvCxnSpPr>
            <p:cNvPr id="64" name="直接连接符 63"/>
            <p:cNvCxnSpPr/>
            <p:nvPr/>
          </p:nvCxnSpPr>
          <p:spPr>
            <a:xfrm flipV="1">
              <a:off x="2346670" y="2801144"/>
              <a:ext cx="777103" cy="1"/>
            </a:xfrm>
            <a:prstGeom prst="line">
              <a:avLst/>
            </a:prstGeom>
            <a:noFill/>
            <a:ln w="12700" cap="flat" cmpd="sng" algn="ctr">
              <a:solidFill>
                <a:srgbClr val="7F7F7F">
                  <a:lumMod val="75000"/>
                </a:srgbClr>
              </a:solidFill>
              <a:prstDash val="dash"/>
            </a:ln>
            <a:effectLst/>
          </p:spPr>
        </p:cxnSp>
        <p:cxnSp>
          <p:nvCxnSpPr>
            <p:cNvPr id="65" name="直接连接符 64"/>
            <p:cNvCxnSpPr/>
            <p:nvPr/>
          </p:nvCxnSpPr>
          <p:spPr>
            <a:xfrm flipV="1">
              <a:off x="2210594" y="1810545"/>
              <a:ext cx="943881" cy="581419"/>
            </a:xfrm>
            <a:prstGeom prst="line">
              <a:avLst/>
            </a:prstGeom>
            <a:noFill/>
            <a:ln w="12700" cap="flat" cmpd="sng" algn="ctr">
              <a:solidFill>
                <a:srgbClr val="7F7F7F">
                  <a:lumMod val="75000"/>
                </a:srgbClr>
              </a:solidFill>
              <a:prstDash val="dash"/>
            </a:ln>
            <a:effectLst/>
          </p:spPr>
        </p:cxnSp>
      </p:grpSp>
      <p:grpSp>
        <p:nvGrpSpPr>
          <p:cNvPr id="66" name="组合 65"/>
          <p:cNvGrpSpPr/>
          <p:nvPr userDrawn="1"/>
        </p:nvGrpSpPr>
        <p:grpSpPr>
          <a:xfrm>
            <a:off x="1435709" y="2488347"/>
            <a:ext cx="1701563" cy="170155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7" name="同心圆 6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081">
                <a:defRPr/>
              </a:pPr>
              <a:endParaRPr lang="zh-CN" alt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8" name="椭圆 6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081">
                <a:defRPr/>
              </a:pPr>
              <a:endParaRPr lang="zh-CN" altLang="en-US" kern="0">
                <a:solidFill>
                  <a:sysClr val="window" lastClr="FFFFFF"/>
                </a:solidFill>
              </a:endParaRPr>
            </a:p>
          </p:txBody>
        </p:sp>
      </p:grpSp>
      <p:sp>
        <p:nvSpPr>
          <p:cNvPr id="69" name="文本框 37"/>
          <p:cNvSpPr>
            <a:spLocks noChangeArrowheads="1"/>
          </p:cNvSpPr>
          <p:nvPr userDrawn="1"/>
        </p:nvSpPr>
        <p:spPr bwMode="auto">
          <a:xfrm>
            <a:off x="1896240" y="2929188"/>
            <a:ext cx="780503" cy="838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9" tIns="34289" rIns="68579" bIns="34289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 defTabSz="914081">
              <a:spcBef>
                <a:spcPct val="0"/>
              </a:spcBef>
              <a:buNone/>
              <a:defRPr/>
            </a:pPr>
            <a:r>
              <a:rPr lang="zh-CN" altLang="en-US" sz="2500" b="1" kern="0" dirty="0">
                <a:solidFill>
                  <a:srgbClr val="AF1C11"/>
                </a:solidFill>
                <a:sym typeface="微软雅黑" panose="020B0503020204020204" pitchFamily="34" charset="-122"/>
              </a:rPr>
              <a:t>汇报</a:t>
            </a:r>
            <a:endParaRPr lang="en-US" altLang="zh-CN" sz="2500" b="1" kern="0" dirty="0">
              <a:solidFill>
                <a:srgbClr val="AF1C11"/>
              </a:solidFill>
              <a:sym typeface="微软雅黑" panose="020B0503020204020204" pitchFamily="34" charset="-122"/>
            </a:endParaRPr>
          </a:p>
          <a:p>
            <a:pPr algn="ctr" defTabSz="914081">
              <a:spcBef>
                <a:spcPct val="0"/>
              </a:spcBef>
              <a:buNone/>
              <a:defRPr/>
            </a:pPr>
            <a:r>
              <a:rPr lang="zh-CN" altLang="en-US" sz="2500" b="1" kern="0" dirty="0">
                <a:solidFill>
                  <a:srgbClr val="AF1C11"/>
                </a:solidFill>
                <a:sym typeface="微软雅黑" panose="020B0503020204020204" pitchFamily="34" charset="-122"/>
              </a:rPr>
              <a:t>提纲</a:t>
            </a:r>
          </a:p>
        </p:txBody>
      </p:sp>
      <p:grpSp>
        <p:nvGrpSpPr>
          <p:cNvPr id="70" name="组合 69"/>
          <p:cNvGrpSpPr/>
          <p:nvPr userDrawn="1"/>
        </p:nvGrpSpPr>
        <p:grpSpPr>
          <a:xfrm>
            <a:off x="3836253" y="2908668"/>
            <a:ext cx="3287021" cy="731807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71" name="圆角矩形 70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ysClr val="window" lastClr="FFFFFF">
                    <a:lumMod val="95000"/>
                  </a:sysClr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8100000" scaled="0"/>
            </a:gradFill>
            <a:ln w="285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081">
                <a:defRPr/>
              </a:pPr>
              <a:endParaRPr lang="zh-CN" altLang="en-US" kern="0" dirty="0">
                <a:solidFill>
                  <a:sysClr val="window" lastClr="FFFFFF"/>
                </a:solidFill>
                <a:latin typeface="思源黑体 CN Bold" panose="020B0800000000000000" pitchFamily="34" charset="-122"/>
              </a:endParaRPr>
            </a:p>
          </p:txBody>
        </p:sp>
        <p:sp>
          <p:nvSpPr>
            <p:cNvPr id="72" name="圆角矩形 71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18900000" scaled="0"/>
            </a:gradFill>
            <a:ln w="285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081">
                <a:defRPr/>
              </a:pPr>
              <a:endParaRPr lang="zh-CN" altLang="en-US" kern="0" dirty="0">
                <a:solidFill>
                  <a:sysClr val="window" lastClr="FFFFFF"/>
                </a:solidFill>
                <a:latin typeface="思源黑体 CN Bold" panose="020B0800000000000000" pitchFamily="34" charset="-122"/>
              </a:endParaRPr>
            </a:p>
          </p:txBody>
        </p:sp>
      </p:grpSp>
      <p:grpSp>
        <p:nvGrpSpPr>
          <p:cNvPr id="73" name="组合 72"/>
          <p:cNvGrpSpPr/>
          <p:nvPr userDrawn="1"/>
        </p:nvGrpSpPr>
        <p:grpSpPr>
          <a:xfrm>
            <a:off x="3877267" y="4049069"/>
            <a:ext cx="3287021" cy="731807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74" name="圆角矩形 73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ysClr val="window" lastClr="FFFFFF">
                    <a:lumMod val="95000"/>
                  </a:sysClr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8100000" scaled="0"/>
            </a:gradFill>
            <a:ln w="285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081">
                <a:defRPr/>
              </a:pPr>
              <a:endParaRPr lang="zh-CN" altLang="en-US" kern="0" dirty="0">
                <a:solidFill>
                  <a:sysClr val="window" lastClr="FFFFFF"/>
                </a:solidFill>
                <a:latin typeface="思源黑体 CN Bold" panose="020B0800000000000000" pitchFamily="34" charset="-122"/>
              </a:endParaRPr>
            </a:p>
          </p:txBody>
        </p:sp>
        <p:sp>
          <p:nvSpPr>
            <p:cNvPr id="75" name="圆角矩形 74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18900000" scaled="0"/>
            </a:gradFill>
            <a:ln w="285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081">
                <a:defRPr/>
              </a:pPr>
              <a:endParaRPr lang="zh-CN" altLang="en-US" kern="0" dirty="0">
                <a:solidFill>
                  <a:sysClr val="window" lastClr="FFFFFF"/>
                </a:solidFill>
                <a:latin typeface="思源黑体 CN Bold" panose="020B0800000000000000" pitchFamily="34" charset="-122"/>
              </a:endParaRPr>
            </a:p>
          </p:txBody>
        </p:sp>
      </p:grpSp>
      <p:sp>
        <p:nvSpPr>
          <p:cNvPr id="76" name="文本占位符 53"/>
          <p:cNvSpPr>
            <a:spLocks noGrp="1"/>
          </p:cNvSpPr>
          <p:nvPr>
            <p:ph type="body" sz="quarter" idx="10" hasCustomPrompt="1"/>
          </p:nvPr>
        </p:nvSpPr>
        <p:spPr>
          <a:xfrm>
            <a:off x="4027426" y="1900283"/>
            <a:ext cx="2951163" cy="4429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微软雅黑" pitchFamily="34" charset="-122"/>
                <a:ea typeface="微软雅黑" pitchFamily="34" charset="-122"/>
              </a:defRPr>
            </a:lvl1pPr>
          </a:lstStyle>
          <a:p>
            <a:pPr lvl="0"/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点击此处编辑母版标题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1</a:t>
            </a:r>
            <a:endParaRPr lang="zh-CN" altLang="en-US" dirty="0"/>
          </a:p>
        </p:txBody>
      </p:sp>
      <p:sp>
        <p:nvSpPr>
          <p:cNvPr id="77" name="文本占位符 53"/>
          <p:cNvSpPr>
            <a:spLocks noGrp="1"/>
          </p:cNvSpPr>
          <p:nvPr>
            <p:ph type="body" sz="quarter" idx="11" hasCustomPrompt="1"/>
          </p:nvPr>
        </p:nvSpPr>
        <p:spPr>
          <a:xfrm>
            <a:off x="4004183" y="3053114"/>
            <a:ext cx="2951163" cy="4429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微软雅黑" pitchFamily="34" charset="-122"/>
                <a:ea typeface="微软雅黑" pitchFamily="34" charset="-122"/>
              </a:defRPr>
            </a:lvl1pPr>
          </a:lstStyle>
          <a:p>
            <a:pPr lvl="0"/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点击此处编辑母版标题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2</a:t>
            </a:r>
            <a:endParaRPr lang="zh-CN" altLang="en-US" dirty="0"/>
          </a:p>
        </p:txBody>
      </p:sp>
      <p:sp>
        <p:nvSpPr>
          <p:cNvPr id="78" name="文本占位符 53"/>
          <p:cNvSpPr>
            <a:spLocks noGrp="1"/>
          </p:cNvSpPr>
          <p:nvPr>
            <p:ph type="body" sz="quarter" idx="12" hasCustomPrompt="1"/>
          </p:nvPr>
        </p:nvSpPr>
        <p:spPr>
          <a:xfrm>
            <a:off x="4026930" y="4193516"/>
            <a:ext cx="2951163" cy="4429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微软雅黑" pitchFamily="34" charset="-122"/>
                <a:ea typeface="微软雅黑" pitchFamily="34" charset="-122"/>
              </a:defRPr>
            </a:lvl1pPr>
          </a:lstStyle>
          <a:p>
            <a:pPr lvl="0"/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点击此处编辑母版标题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3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97809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35"/>
          <p:cNvGrpSpPr/>
          <p:nvPr userDrawn="1"/>
        </p:nvGrpSpPr>
        <p:grpSpPr bwMode="auto">
          <a:xfrm>
            <a:off x="3803622" y="2158438"/>
            <a:ext cx="1523530" cy="1521942"/>
            <a:chOff x="3091333" y="1182834"/>
            <a:chExt cx="3298687" cy="3298688"/>
          </a:xfrm>
        </p:grpSpPr>
        <p:sp>
          <p:nvSpPr>
            <p:cNvPr id="19" name="椭圆 18"/>
            <p:cNvSpPr>
              <a:spLocks noChangeArrowheads="1"/>
            </p:cNvSpPr>
            <p:nvPr/>
          </p:nvSpPr>
          <p:spPr bwMode="auto">
            <a:xfrm>
              <a:off x="3453163" y="1539455"/>
              <a:ext cx="2585448" cy="2585448"/>
            </a:xfrm>
            <a:prstGeom prst="ellipse">
              <a:avLst/>
            </a:prstGeom>
            <a:solidFill>
              <a:srgbClr val="A31F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defTabSz="967402">
                <a:defRPr/>
              </a:pPr>
              <a:endParaRPr lang="zh-CN" altLang="en-US" sz="1900" dirty="0">
                <a:solidFill>
                  <a:srgbClr val="A31F05"/>
                </a:solidFill>
                <a:ea typeface="思源黑体 CN Heavy" panose="020B0A00000000000000" pitchFamily="34" charset="-122"/>
              </a:endParaRPr>
            </a:p>
          </p:txBody>
        </p:sp>
        <p:grpSp>
          <p:nvGrpSpPr>
            <p:cNvPr id="21" name="组合 20"/>
            <p:cNvGrpSpPr/>
            <p:nvPr/>
          </p:nvGrpSpPr>
          <p:grpSpPr>
            <a:xfrm>
              <a:off x="3091333" y="1182834"/>
              <a:ext cx="3298687" cy="3298688"/>
              <a:chOff x="2555776" y="915566"/>
              <a:chExt cx="1944216" cy="1944216"/>
            </a:xfrm>
            <a:effectLst>
              <a:outerShdw blurRad="63500" dist="50800" dir="8100000" algn="tr" rotWithShape="0">
                <a:prstClr val="black">
                  <a:alpha val="35000"/>
                </a:prstClr>
              </a:outerShdw>
            </a:effectLst>
          </p:grpSpPr>
          <p:sp>
            <p:nvSpPr>
              <p:cNvPr id="22" name="同心圆 21"/>
              <p:cNvSpPr/>
              <p:nvPr/>
            </p:nvSpPr>
            <p:spPr>
              <a:xfrm>
                <a:off x="2555776" y="915566"/>
                <a:ext cx="1944216" cy="1944216"/>
              </a:xfrm>
              <a:prstGeom prst="donut">
                <a:avLst>
                  <a:gd name="adj" fmla="val 10097"/>
                </a:avLst>
              </a:prstGeom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8100000" scaled="1"/>
                <a:tileRect/>
              </a:gra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defTabSz="967402">
                  <a:defRPr/>
                </a:pPr>
                <a:endParaRPr lang="zh-CN" altLang="en-US" sz="1900" dirty="0">
                  <a:solidFill>
                    <a:prstClr val="black"/>
                  </a:solidFill>
                  <a:ea typeface="思源黑体 CN Heavy" panose="020B0A00000000000000" pitchFamily="34" charset="-122"/>
                </a:endParaRPr>
              </a:p>
            </p:txBody>
          </p:sp>
          <p:sp>
            <p:nvSpPr>
              <p:cNvPr id="23" name="同心圆 22"/>
              <p:cNvSpPr/>
              <p:nvPr/>
            </p:nvSpPr>
            <p:spPr>
              <a:xfrm>
                <a:off x="2614636" y="974427"/>
                <a:ext cx="1826499" cy="1826497"/>
              </a:xfrm>
              <a:prstGeom prst="donut">
                <a:avLst>
                  <a:gd name="adj" fmla="val 8132"/>
                </a:avLst>
              </a:prstGeom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16200000" scaled="1"/>
                <a:tileRect/>
              </a:gra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defTabSz="967402">
                  <a:defRPr/>
                </a:pPr>
                <a:endParaRPr lang="zh-CN" altLang="en-US" sz="1900" dirty="0">
                  <a:solidFill>
                    <a:prstClr val="black"/>
                  </a:solidFill>
                  <a:ea typeface="思源黑体 CN Heavy" panose="020B0A00000000000000" pitchFamily="34" charset="-122"/>
                </a:endParaRPr>
              </a:p>
            </p:txBody>
          </p:sp>
        </p:grpSp>
      </p:grpSp>
      <p:grpSp>
        <p:nvGrpSpPr>
          <p:cNvPr id="24" name="组合 23"/>
          <p:cNvGrpSpPr/>
          <p:nvPr userDrawn="1"/>
        </p:nvGrpSpPr>
        <p:grpSpPr>
          <a:xfrm>
            <a:off x="-900608" y="2703321"/>
            <a:ext cx="1806296" cy="1589775"/>
            <a:chOff x="686505" y="3160938"/>
            <a:chExt cx="1636825" cy="1440620"/>
          </a:xfrm>
        </p:grpSpPr>
        <p:sp>
          <p:nvSpPr>
            <p:cNvPr id="25" name="Freeform 5"/>
            <p:cNvSpPr/>
            <p:nvPr/>
          </p:nvSpPr>
          <p:spPr bwMode="auto">
            <a:xfrm>
              <a:off x="686505" y="3160938"/>
              <a:ext cx="1636825" cy="1440620"/>
            </a:xfrm>
            <a:custGeom>
              <a:avLst/>
              <a:gdLst>
                <a:gd name="T0" fmla="*/ 365 w 1306"/>
                <a:gd name="T1" fmla="*/ 1149 h 1149"/>
                <a:gd name="T2" fmla="*/ 300 w 1306"/>
                <a:gd name="T3" fmla="*/ 1111 h 1149"/>
                <a:gd name="T4" fmla="*/ 12 w 1306"/>
                <a:gd name="T5" fmla="*/ 613 h 1149"/>
                <a:gd name="T6" fmla="*/ 12 w 1306"/>
                <a:gd name="T7" fmla="*/ 537 h 1149"/>
                <a:gd name="T8" fmla="*/ 300 w 1306"/>
                <a:gd name="T9" fmla="*/ 38 h 1149"/>
                <a:gd name="T10" fmla="*/ 365 w 1306"/>
                <a:gd name="T11" fmla="*/ 0 h 1149"/>
                <a:gd name="T12" fmla="*/ 941 w 1306"/>
                <a:gd name="T13" fmla="*/ 0 h 1149"/>
                <a:gd name="T14" fmla="*/ 1006 w 1306"/>
                <a:gd name="T15" fmla="*/ 38 h 1149"/>
                <a:gd name="T16" fmla="*/ 1294 w 1306"/>
                <a:gd name="T17" fmla="*/ 537 h 1149"/>
                <a:gd name="T18" fmla="*/ 1294 w 1306"/>
                <a:gd name="T19" fmla="*/ 613 h 1149"/>
                <a:gd name="T20" fmla="*/ 1006 w 1306"/>
                <a:gd name="T21" fmla="*/ 1111 h 1149"/>
                <a:gd name="T22" fmla="*/ 941 w 1306"/>
                <a:gd name="T23" fmla="*/ 1149 h 1149"/>
                <a:gd name="T24" fmla="*/ 365 w 1306"/>
                <a:gd name="T25" fmla="*/ 1149 h 1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6" h="1149">
                  <a:moveTo>
                    <a:pt x="365" y="1149"/>
                  </a:moveTo>
                  <a:cubicBezTo>
                    <a:pt x="341" y="1149"/>
                    <a:pt x="312" y="1132"/>
                    <a:pt x="300" y="1111"/>
                  </a:cubicBezTo>
                  <a:cubicBezTo>
                    <a:pt x="12" y="613"/>
                    <a:pt x="12" y="613"/>
                    <a:pt x="12" y="613"/>
                  </a:cubicBezTo>
                  <a:cubicBezTo>
                    <a:pt x="0" y="592"/>
                    <a:pt x="0" y="558"/>
                    <a:pt x="12" y="537"/>
                  </a:cubicBezTo>
                  <a:cubicBezTo>
                    <a:pt x="300" y="38"/>
                    <a:pt x="300" y="38"/>
                    <a:pt x="300" y="38"/>
                  </a:cubicBezTo>
                  <a:cubicBezTo>
                    <a:pt x="312" y="17"/>
                    <a:pt x="341" y="0"/>
                    <a:pt x="365" y="0"/>
                  </a:cubicBezTo>
                  <a:cubicBezTo>
                    <a:pt x="941" y="0"/>
                    <a:pt x="941" y="0"/>
                    <a:pt x="941" y="0"/>
                  </a:cubicBezTo>
                  <a:cubicBezTo>
                    <a:pt x="965" y="0"/>
                    <a:pt x="994" y="17"/>
                    <a:pt x="1006" y="38"/>
                  </a:cubicBezTo>
                  <a:cubicBezTo>
                    <a:pt x="1294" y="537"/>
                    <a:pt x="1294" y="537"/>
                    <a:pt x="1294" y="537"/>
                  </a:cubicBezTo>
                  <a:cubicBezTo>
                    <a:pt x="1306" y="558"/>
                    <a:pt x="1306" y="592"/>
                    <a:pt x="1294" y="613"/>
                  </a:cubicBezTo>
                  <a:cubicBezTo>
                    <a:pt x="1006" y="1111"/>
                    <a:pt x="1006" y="1111"/>
                    <a:pt x="1006" y="1111"/>
                  </a:cubicBezTo>
                  <a:cubicBezTo>
                    <a:pt x="994" y="1132"/>
                    <a:pt x="965" y="1149"/>
                    <a:pt x="941" y="1149"/>
                  </a:cubicBezTo>
                  <a:lnTo>
                    <a:pt x="365" y="1149"/>
                  </a:lnTo>
                  <a:close/>
                </a:path>
              </a:pathLst>
            </a:custGeom>
            <a:solidFill>
              <a:srgbClr val="F0F0F0"/>
            </a:solidFill>
            <a:ln w="28575" cap="flat" cmpd="sng" algn="ctr">
              <a:gradFill flip="none" rotWithShape="1">
                <a:gsLst>
                  <a:gs pos="100000">
                    <a:srgbClr val="FFFFFF"/>
                  </a:gs>
                  <a:gs pos="0">
                    <a:srgbClr val="D9D9DA"/>
                  </a:gs>
                </a:gsLst>
                <a:lin ang="13500000" scaled="1"/>
                <a:tileRect/>
              </a:gradFill>
              <a:prstDash val="solid"/>
              <a:miter lim="800000"/>
            </a:ln>
            <a:effectLst>
              <a:outerShdw blurRad="279400" dist="165100" dir="2700000" algn="t" rotWithShape="0">
                <a:prstClr val="black">
                  <a:alpha val="35000"/>
                </a:prstClr>
              </a:outerShdw>
            </a:effectLst>
          </p:spPr>
          <p:txBody>
            <a:bodyPr lIns="91424" tIns="45713" rIns="91424" bIns="45713" anchor="ctr"/>
            <a:lstStyle/>
            <a:p>
              <a:pPr algn="ctr" defTabSz="914081">
                <a:defRPr/>
              </a:pPr>
              <a:endParaRPr lang="zh-CN" altLang="en-US" kern="0" dirty="0">
                <a:solidFill>
                  <a:prstClr val="white"/>
                </a:solidFill>
                <a:ea typeface="思源黑体 CN Heavy" panose="020B0A00000000000000" pitchFamily="34" charset="-122"/>
              </a:endParaRPr>
            </a:p>
          </p:txBody>
        </p:sp>
        <p:sp>
          <p:nvSpPr>
            <p:cNvPr id="26" name="Freeform 5"/>
            <p:cNvSpPr/>
            <p:nvPr/>
          </p:nvSpPr>
          <p:spPr bwMode="auto">
            <a:xfrm>
              <a:off x="789391" y="3251491"/>
              <a:ext cx="1431052" cy="1259513"/>
            </a:xfrm>
            <a:custGeom>
              <a:avLst/>
              <a:gdLst>
                <a:gd name="T0" fmla="*/ 365 w 1306"/>
                <a:gd name="T1" fmla="*/ 1149 h 1149"/>
                <a:gd name="T2" fmla="*/ 300 w 1306"/>
                <a:gd name="T3" fmla="*/ 1111 h 1149"/>
                <a:gd name="T4" fmla="*/ 12 w 1306"/>
                <a:gd name="T5" fmla="*/ 613 h 1149"/>
                <a:gd name="T6" fmla="*/ 12 w 1306"/>
                <a:gd name="T7" fmla="*/ 537 h 1149"/>
                <a:gd name="T8" fmla="*/ 300 w 1306"/>
                <a:gd name="T9" fmla="*/ 38 h 1149"/>
                <a:gd name="T10" fmla="*/ 365 w 1306"/>
                <a:gd name="T11" fmla="*/ 0 h 1149"/>
                <a:gd name="T12" fmla="*/ 941 w 1306"/>
                <a:gd name="T13" fmla="*/ 0 h 1149"/>
                <a:gd name="T14" fmla="*/ 1006 w 1306"/>
                <a:gd name="T15" fmla="*/ 38 h 1149"/>
                <a:gd name="T16" fmla="*/ 1294 w 1306"/>
                <a:gd name="T17" fmla="*/ 537 h 1149"/>
                <a:gd name="T18" fmla="*/ 1294 w 1306"/>
                <a:gd name="T19" fmla="*/ 613 h 1149"/>
                <a:gd name="T20" fmla="*/ 1006 w 1306"/>
                <a:gd name="T21" fmla="*/ 1111 h 1149"/>
                <a:gd name="T22" fmla="*/ 941 w 1306"/>
                <a:gd name="T23" fmla="*/ 1149 h 1149"/>
                <a:gd name="T24" fmla="*/ 365 w 1306"/>
                <a:gd name="T25" fmla="*/ 1149 h 1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6" h="1149">
                  <a:moveTo>
                    <a:pt x="365" y="1149"/>
                  </a:moveTo>
                  <a:cubicBezTo>
                    <a:pt x="341" y="1149"/>
                    <a:pt x="312" y="1132"/>
                    <a:pt x="300" y="1111"/>
                  </a:cubicBezTo>
                  <a:cubicBezTo>
                    <a:pt x="12" y="613"/>
                    <a:pt x="12" y="613"/>
                    <a:pt x="12" y="613"/>
                  </a:cubicBezTo>
                  <a:cubicBezTo>
                    <a:pt x="0" y="592"/>
                    <a:pt x="0" y="558"/>
                    <a:pt x="12" y="537"/>
                  </a:cubicBezTo>
                  <a:cubicBezTo>
                    <a:pt x="300" y="38"/>
                    <a:pt x="300" y="38"/>
                    <a:pt x="300" y="38"/>
                  </a:cubicBezTo>
                  <a:cubicBezTo>
                    <a:pt x="312" y="17"/>
                    <a:pt x="341" y="0"/>
                    <a:pt x="365" y="0"/>
                  </a:cubicBezTo>
                  <a:cubicBezTo>
                    <a:pt x="941" y="0"/>
                    <a:pt x="941" y="0"/>
                    <a:pt x="941" y="0"/>
                  </a:cubicBezTo>
                  <a:cubicBezTo>
                    <a:pt x="965" y="0"/>
                    <a:pt x="994" y="17"/>
                    <a:pt x="1006" y="38"/>
                  </a:cubicBezTo>
                  <a:cubicBezTo>
                    <a:pt x="1294" y="537"/>
                    <a:pt x="1294" y="537"/>
                    <a:pt x="1294" y="537"/>
                  </a:cubicBezTo>
                  <a:cubicBezTo>
                    <a:pt x="1306" y="558"/>
                    <a:pt x="1306" y="592"/>
                    <a:pt x="1294" y="613"/>
                  </a:cubicBezTo>
                  <a:cubicBezTo>
                    <a:pt x="1006" y="1111"/>
                    <a:pt x="1006" y="1111"/>
                    <a:pt x="1006" y="1111"/>
                  </a:cubicBezTo>
                  <a:cubicBezTo>
                    <a:pt x="994" y="1132"/>
                    <a:pt x="965" y="1149"/>
                    <a:pt x="941" y="1149"/>
                  </a:cubicBezTo>
                  <a:lnTo>
                    <a:pt x="365" y="1149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28575" cap="flat">
              <a:noFill/>
              <a:prstDash val="solid"/>
              <a:miter lim="800000"/>
            </a:ln>
            <a:effectLst>
              <a:innerShdw blurRad="152400" dist="76200" dir="13500000">
                <a:prstClr val="black">
                  <a:alpha val="28000"/>
                </a:prstClr>
              </a:innerShdw>
            </a:effectLst>
          </p:spPr>
          <p:txBody>
            <a:bodyPr lIns="91424" tIns="45713" rIns="91424" bIns="45713"/>
            <a:lstStyle/>
            <a:p>
              <a:pPr defTabSz="914081">
                <a:defRPr/>
              </a:pPr>
              <a:endParaRPr lang="zh-CN" altLang="en-US" dirty="0">
                <a:solidFill>
                  <a:srgbClr val="F0F0F0">
                    <a:lumMod val="75000"/>
                  </a:srgbClr>
                </a:solidFill>
                <a:ea typeface="思源黑体 CN Heavy" panose="020B0A00000000000000" pitchFamily="34" charset="-122"/>
              </a:endParaRPr>
            </a:p>
          </p:txBody>
        </p:sp>
      </p:grpSp>
      <p:grpSp>
        <p:nvGrpSpPr>
          <p:cNvPr id="27" name="组合 26"/>
          <p:cNvGrpSpPr/>
          <p:nvPr userDrawn="1"/>
        </p:nvGrpSpPr>
        <p:grpSpPr>
          <a:xfrm>
            <a:off x="8183440" y="2702568"/>
            <a:ext cx="1806296" cy="1589775"/>
            <a:chOff x="686505" y="3160938"/>
            <a:chExt cx="1636825" cy="1440620"/>
          </a:xfrm>
        </p:grpSpPr>
        <p:sp>
          <p:nvSpPr>
            <p:cNvPr id="28" name="Freeform 5"/>
            <p:cNvSpPr/>
            <p:nvPr/>
          </p:nvSpPr>
          <p:spPr bwMode="auto">
            <a:xfrm>
              <a:off x="686505" y="3160938"/>
              <a:ext cx="1636825" cy="1440620"/>
            </a:xfrm>
            <a:custGeom>
              <a:avLst/>
              <a:gdLst>
                <a:gd name="T0" fmla="*/ 365 w 1306"/>
                <a:gd name="T1" fmla="*/ 1149 h 1149"/>
                <a:gd name="T2" fmla="*/ 300 w 1306"/>
                <a:gd name="T3" fmla="*/ 1111 h 1149"/>
                <a:gd name="T4" fmla="*/ 12 w 1306"/>
                <a:gd name="T5" fmla="*/ 613 h 1149"/>
                <a:gd name="T6" fmla="*/ 12 w 1306"/>
                <a:gd name="T7" fmla="*/ 537 h 1149"/>
                <a:gd name="T8" fmla="*/ 300 w 1306"/>
                <a:gd name="T9" fmla="*/ 38 h 1149"/>
                <a:gd name="T10" fmla="*/ 365 w 1306"/>
                <a:gd name="T11" fmla="*/ 0 h 1149"/>
                <a:gd name="T12" fmla="*/ 941 w 1306"/>
                <a:gd name="T13" fmla="*/ 0 h 1149"/>
                <a:gd name="T14" fmla="*/ 1006 w 1306"/>
                <a:gd name="T15" fmla="*/ 38 h 1149"/>
                <a:gd name="T16" fmla="*/ 1294 w 1306"/>
                <a:gd name="T17" fmla="*/ 537 h 1149"/>
                <a:gd name="T18" fmla="*/ 1294 w 1306"/>
                <a:gd name="T19" fmla="*/ 613 h 1149"/>
                <a:gd name="T20" fmla="*/ 1006 w 1306"/>
                <a:gd name="T21" fmla="*/ 1111 h 1149"/>
                <a:gd name="T22" fmla="*/ 941 w 1306"/>
                <a:gd name="T23" fmla="*/ 1149 h 1149"/>
                <a:gd name="T24" fmla="*/ 365 w 1306"/>
                <a:gd name="T25" fmla="*/ 1149 h 1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6" h="1149">
                  <a:moveTo>
                    <a:pt x="365" y="1149"/>
                  </a:moveTo>
                  <a:cubicBezTo>
                    <a:pt x="341" y="1149"/>
                    <a:pt x="312" y="1132"/>
                    <a:pt x="300" y="1111"/>
                  </a:cubicBezTo>
                  <a:cubicBezTo>
                    <a:pt x="12" y="613"/>
                    <a:pt x="12" y="613"/>
                    <a:pt x="12" y="613"/>
                  </a:cubicBezTo>
                  <a:cubicBezTo>
                    <a:pt x="0" y="592"/>
                    <a:pt x="0" y="558"/>
                    <a:pt x="12" y="537"/>
                  </a:cubicBezTo>
                  <a:cubicBezTo>
                    <a:pt x="300" y="38"/>
                    <a:pt x="300" y="38"/>
                    <a:pt x="300" y="38"/>
                  </a:cubicBezTo>
                  <a:cubicBezTo>
                    <a:pt x="312" y="17"/>
                    <a:pt x="341" y="0"/>
                    <a:pt x="365" y="0"/>
                  </a:cubicBezTo>
                  <a:cubicBezTo>
                    <a:pt x="941" y="0"/>
                    <a:pt x="941" y="0"/>
                    <a:pt x="941" y="0"/>
                  </a:cubicBezTo>
                  <a:cubicBezTo>
                    <a:pt x="965" y="0"/>
                    <a:pt x="994" y="17"/>
                    <a:pt x="1006" y="38"/>
                  </a:cubicBezTo>
                  <a:cubicBezTo>
                    <a:pt x="1294" y="537"/>
                    <a:pt x="1294" y="537"/>
                    <a:pt x="1294" y="537"/>
                  </a:cubicBezTo>
                  <a:cubicBezTo>
                    <a:pt x="1306" y="558"/>
                    <a:pt x="1306" y="592"/>
                    <a:pt x="1294" y="613"/>
                  </a:cubicBezTo>
                  <a:cubicBezTo>
                    <a:pt x="1006" y="1111"/>
                    <a:pt x="1006" y="1111"/>
                    <a:pt x="1006" y="1111"/>
                  </a:cubicBezTo>
                  <a:cubicBezTo>
                    <a:pt x="994" y="1132"/>
                    <a:pt x="965" y="1149"/>
                    <a:pt x="941" y="1149"/>
                  </a:cubicBezTo>
                  <a:lnTo>
                    <a:pt x="365" y="1149"/>
                  </a:lnTo>
                  <a:close/>
                </a:path>
              </a:pathLst>
            </a:custGeom>
            <a:solidFill>
              <a:srgbClr val="F0F0F0"/>
            </a:solidFill>
            <a:ln w="28575" cap="flat" cmpd="sng" algn="ctr">
              <a:gradFill flip="none" rotWithShape="1">
                <a:gsLst>
                  <a:gs pos="100000">
                    <a:srgbClr val="FFFFFF"/>
                  </a:gs>
                  <a:gs pos="0">
                    <a:srgbClr val="D9D9DA"/>
                  </a:gs>
                </a:gsLst>
                <a:lin ang="13500000" scaled="1"/>
                <a:tileRect/>
              </a:gradFill>
              <a:prstDash val="solid"/>
              <a:miter lim="800000"/>
            </a:ln>
            <a:effectLst>
              <a:outerShdw blurRad="279400" dist="165100" dir="2700000" algn="t" rotWithShape="0">
                <a:prstClr val="black">
                  <a:alpha val="35000"/>
                </a:prstClr>
              </a:outerShdw>
            </a:effectLst>
          </p:spPr>
          <p:txBody>
            <a:bodyPr lIns="91424" tIns="45713" rIns="91424" bIns="45713" anchor="ctr"/>
            <a:lstStyle/>
            <a:p>
              <a:pPr algn="ctr" defTabSz="914081">
                <a:defRPr/>
              </a:pPr>
              <a:endParaRPr lang="zh-CN" altLang="en-US" kern="0" dirty="0">
                <a:solidFill>
                  <a:prstClr val="white"/>
                </a:solidFill>
                <a:ea typeface="思源黑体 CN Heavy" panose="020B0A00000000000000" pitchFamily="34" charset="-122"/>
              </a:endParaRPr>
            </a:p>
          </p:txBody>
        </p:sp>
        <p:sp>
          <p:nvSpPr>
            <p:cNvPr id="29" name="Freeform 5"/>
            <p:cNvSpPr/>
            <p:nvPr/>
          </p:nvSpPr>
          <p:spPr bwMode="auto">
            <a:xfrm>
              <a:off x="789391" y="3251491"/>
              <a:ext cx="1431052" cy="1259513"/>
            </a:xfrm>
            <a:custGeom>
              <a:avLst/>
              <a:gdLst>
                <a:gd name="T0" fmla="*/ 365 w 1306"/>
                <a:gd name="T1" fmla="*/ 1149 h 1149"/>
                <a:gd name="T2" fmla="*/ 300 w 1306"/>
                <a:gd name="T3" fmla="*/ 1111 h 1149"/>
                <a:gd name="T4" fmla="*/ 12 w 1306"/>
                <a:gd name="T5" fmla="*/ 613 h 1149"/>
                <a:gd name="T6" fmla="*/ 12 w 1306"/>
                <a:gd name="T7" fmla="*/ 537 h 1149"/>
                <a:gd name="T8" fmla="*/ 300 w 1306"/>
                <a:gd name="T9" fmla="*/ 38 h 1149"/>
                <a:gd name="T10" fmla="*/ 365 w 1306"/>
                <a:gd name="T11" fmla="*/ 0 h 1149"/>
                <a:gd name="T12" fmla="*/ 941 w 1306"/>
                <a:gd name="T13" fmla="*/ 0 h 1149"/>
                <a:gd name="T14" fmla="*/ 1006 w 1306"/>
                <a:gd name="T15" fmla="*/ 38 h 1149"/>
                <a:gd name="T16" fmla="*/ 1294 w 1306"/>
                <a:gd name="T17" fmla="*/ 537 h 1149"/>
                <a:gd name="T18" fmla="*/ 1294 w 1306"/>
                <a:gd name="T19" fmla="*/ 613 h 1149"/>
                <a:gd name="T20" fmla="*/ 1006 w 1306"/>
                <a:gd name="T21" fmla="*/ 1111 h 1149"/>
                <a:gd name="T22" fmla="*/ 941 w 1306"/>
                <a:gd name="T23" fmla="*/ 1149 h 1149"/>
                <a:gd name="T24" fmla="*/ 365 w 1306"/>
                <a:gd name="T25" fmla="*/ 1149 h 1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6" h="1149">
                  <a:moveTo>
                    <a:pt x="365" y="1149"/>
                  </a:moveTo>
                  <a:cubicBezTo>
                    <a:pt x="341" y="1149"/>
                    <a:pt x="312" y="1132"/>
                    <a:pt x="300" y="1111"/>
                  </a:cubicBezTo>
                  <a:cubicBezTo>
                    <a:pt x="12" y="613"/>
                    <a:pt x="12" y="613"/>
                    <a:pt x="12" y="613"/>
                  </a:cubicBezTo>
                  <a:cubicBezTo>
                    <a:pt x="0" y="592"/>
                    <a:pt x="0" y="558"/>
                    <a:pt x="12" y="537"/>
                  </a:cubicBezTo>
                  <a:cubicBezTo>
                    <a:pt x="300" y="38"/>
                    <a:pt x="300" y="38"/>
                    <a:pt x="300" y="38"/>
                  </a:cubicBezTo>
                  <a:cubicBezTo>
                    <a:pt x="312" y="17"/>
                    <a:pt x="341" y="0"/>
                    <a:pt x="365" y="0"/>
                  </a:cubicBezTo>
                  <a:cubicBezTo>
                    <a:pt x="941" y="0"/>
                    <a:pt x="941" y="0"/>
                    <a:pt x="941" y="0"/>
                  </a:cubicBezTo>
                  <a:cubicBezTo>
                    <a:pt x="965" y="0"/>
                    <a:pt x="994" y="17"/>
                    <a:pt x="1006" y="38"/>
                  </a:cubicBezTo>
                  <a:cubicBezTo>
                    <a:pt x="1294" y="537"/>
                    <a:pt x="1294" y="537"/>
                    <a:pt x="1294" y="537"/>
                  </a:cubicBezTo>
                  <a:cubicBezTo>
                    <a:pt x="1306" y="558"/>
                    <a:pt x="1306" y="592"/>
                    <a:pt x="1294" y="613"/>
                  </a:cubicBezTo>
                  <a:cubicBezTo>
                    <a:pt x="1006" y="1111"/>
                    <a:pt x="1006" y="1111"/>
                    <a:pt x="1006" y="1111"/>
                  </a:cubicBezTo>
                  <a:cubicBezTo>
                    <a:pt x="994" y="1132"/>
                    <a:pt x="965" y="1149"/>
                    <a:pt x="941" y="1149"/>
                  </a:cubicBezTo>
                  <a:lnTo>
                    <a:pt x="365" y="1149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28575" cap="flat">
              <a:noFill/>
              <a:prstDash val="solid"/>
              <a:miter lim="800000"/>
            </a:ln>
            <a:effectLst>
              <a:innerShdw blurRad="152400" dist="76200" dir="13500000">
                <a:prstClr val="black">
                  <a:alpha val="28000"/>
                </a:prstClr>
              </a:innerShdw>
            </a:effectLst>
          </p:spPr>
          <p:txBody>
            <a:bodyPr lIns="91424" tIns="45713" rIns="91424" bIns="45713"/>
            <a:lstStyle/>
            <a:p>
              <a:pPr defTabSz="914081">
                <a:defRPr/>
              </a:pPr>
              <a:endParaRPr lang="zh-CN" altLang="en-US" dirty="0">
                <a:solidFill>
                  <a:srgbClr val="F0F0F0">
                    <a:lumMod val="75000"/>
                  </a:srgbClr>
                </a:solidFill>
                <a:ea typeface="思源黑体 CN Heavy" panose="020B0A00000000000000" pitchFamily="34" charset="-122"/>
              </a:endParaRPr>
            </a:p>
          </p:txBody>
        </p:sp>
      </p:grpSp>
      <p:sp>
        <p:nvSpPr>
          <p:cNvPr id="30" name="文本占位符 17"/>
          <p:cNvSpPr>
            <a:spLocks noGrp="1"/>
          </p:cNvSpPr>
          <p:nvPr>
            <p:ph type="body" sz="quarter" idx="10" hasCustomPrompt="1"/>
          </p:nvPr>
        </p:nvSpPr>
        <p:spPr>
          <a:xfrm>
            <a:off x="2771800" y="3789106"/>
            <a:ext cx="3648670" cy="50323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微软雅黑" pitchFamily="34" charset="-122"/>
                <a:ea typeface="微软雅黑" pitchFamily="34" charset="-122"/>
              </a:defRPr>
            </a:lvl1pPr>
          </a:lstStyle>
          <a:p>
            <a:pPr lvl="0"/>
            <a:r>
              <a:rPr lang="zh-CN" altLang="en-US" dirty="0" smtClean="0"/>
              <a:t>点击此处编辑母版标题</a:t>
            </a:r>
            <a:r>
              <a:rPr lang="en-US" altLang="zh-CN" dirty="0" smtClean="0"/>
              <a:t>1</a:t>
            </a:r>
            <a:endParaRPr lang="zh-CN" altLang="en-US" dirty="0"/>
          </a:p>
        </p:txBody>
      </p:sp>
      <p:sp>
        <p:nvSpPr>
          <p:cNvPr id="31" name="文本占位符 19"/>
          <p:cNvSpPr>
            <a:spLocks noGrp="1"/>
          </p:cNvSpPr>
          <p:nvPr>
            <p:ph type="body" sz="quarter" idx="11" hasCustomPrompt="1"/>
          </p:nvPr>
        </p:nvSpPr>
        <p:spPr>
          <a:xfrm>
            <a:off x="4067324" y="2348946"/>
            <a:ext cx="1080740" cy="10074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01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6186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120" y="6356504"/>
            <a:ext cx="2133230" cy="363955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800"/>
            <a:fld id="{63FBECC2-67B9-4BB6-A20B-EA882FE37DB3}" type="datetimeFigureOut">
              <a:rPr lang="zh-CN" altLang="en-US" sz="1400" smtClean="0">
                <a:solidFill>
                  <a:srgbClr val="000000"/>
                </a:solidFill>
              </a:rPr>
              <a:pPr defTabSz="685800"/>
              <a:t>2022/6/1</a:t>
            </a:fld>
            <a:endParaRPr lang="zh-CN" altLang="en-US" sz="1400" dirty="0">
              <a:solidFill>
                <a:srgbClr val="000000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3659" y="6356504"/>
            <a:ext cx="2896685" cy="363955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800"/>
            <a:endParaRPr lang="zh-CN" altLang="en-US" sz="1400" dirty="0">
              <a:solidFill>
                <a:srgbClr val="0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650" y="6356504"/>
            <a:ext cx="2133230" cy="363955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800"/>
            <a:fld id="{818DDAA1-C813-4C7E-A0D6-FDB03951781E}" type="slidenum">
              <a:rPr lang="zh-CN" altLang="en-US" sz="1400" smtClean="0">
                <a:solidFill>
                  <a:srgbClr val="000000"/>
                </a:solidFill>
              </a:rPr>
              <a:pPr defTabSz="685800"/>
              <a:t>‹#›</a:t>
            </a:fld>
            <a:endParaRPr lang="zh-CN" altLang="en-US" sz="1400" dirty="0">
              <a:solidFill>
                <a:srgbClr val="000000"/>
              </a:solidFill>
            </a:endParaRPr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179512" y="732721"/>
            <a:ext cx="5560884" cy="0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</a:ln>
          <a:effectLst/>
        </p:spPr>
      </p:cxnSp>
      <p:sp>
        <p:nvSpPr>
          <p:cNvPr id="16" name="内容占位符 16"/>
          <p:cNvSpPr>
            <a:spLocks noGrp="1"/>
          </p:cNvSpPr>
          <p:nvPr>
            <p:ph sz="quarter" idx="13"/>
          </p:nvPr>
        </p:nvSpPr>
        <p:spPr>
          <a:xfrm>
            <a:off x="467544" y="1028734"/>
            <a:ext cx="8208912" cy="5088565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微软雅黑" pitchFamily="34" charset="-122"/>
                <a:ea typeface="微软雅黑" pitchFamily="34" charset="-122"/>
              </a:defRPr>
            </a:lvl1pPr>
            <a:lvl2pPr>
              <a:defRPr sz="2000">
                <a:latin typeface="微软雅黑" pitchFamily="34" charset="-122"/>
                <a:ea typeface="微软雅黑" pitchFamily="34" charset="-122"/>
              </a:defRPr>
            </a:lvl2pPr>
            <a:lvl3pPr>
              <a:defRPr sz="1800">
                <a:latin typeface="微软雅黑" pitchFamily="34" charset="-122"/>
                <a:ea typeface="微软雅黑" pitchFamily="34" charset="-122"/>
              </a:defRPr>
            </a:lvl3pPr>
            <a:lvl4pPr>
              <a:defRPr sz="1800">
                <a:latin typeface="微软雅黑" pitchFamily="34" charset="-122"/>
                <a:ea typeface="微软雅黑" pitchFamily="34" charset="-122"/>
              </a:defRPr>
            </a:lvl4pPr>
            <a:lvl5pPr>
              <a:defRPr sz="1800">
                <a:latin typeface="微软雅黑" pitchFamily="34" charset="-122"/>
                <a:ea typeface="微软雅黑" pitchFamily="34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17" name="标题 6"/>
          <p:cNvSpPr>
            <a:spLocks noGrp="1"/>
          </p:cNvSpPr>
          <p:nvPr>
            <p:ph type="title"/>
          </p:nvPr>
        </p:nvSpPr>
        <p:spPr>
          <a:xfrm>
            <a:off x="179512" y="106456"/>
            <a:ext cx="4392488" cy="538235"/>
          </a:xfrm>
          <a:prstGeom prst="rect">
            <a:avLst/>
          </a:prstGeom>
        </p:spPr>
        <p:txBody>
          <a:bodyPr lIns="90000">
            <a:noAutofit/>
          </a:bodyPr>
          <a:lstStyle>
            <a:lvl1pPr algn="l">
              <a:defRPr sz="2400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b="1" dirty="0" smtClean="0"/>
              <a:t>单击此处编辑母版标题样式</a:t>
            </a:r>
            <a:endParaRPr lang="zh-CN" altLang="en-US" b="1" dirty="0"/>
          </a:p>
        </p:txBody>
      </p:sp>
      <p:sp>
        <p:nvSpPr>
          <p:cNvPr id="10" name="同侧圆角矩形 9"/>
          <p:cNvSpPr/>
          <p:nvPr userDrawn="1"/>
        </p:nvSpPr>
        <p:spPr>
          <a:xfrm rot="10800000">
            <a:off x="8100662" y="9192"/>
            <a:ext cx="780787" cy="474325"/>
          </a:xfrm>
          <a:prstGeom prst="round2SameRect">
            <a:avLst/>
          </a:prstGeom>
          <a:solidFill>
            <a:srgbClr val="A31F05"/>
          </a:solidFill>
          <a:ln>
            <a:solidFill>
              <a:srgbClr val="B31D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zh-CN" altLang="en-US" sz="1400">
              <a:ln>
                <a:solidFill>
                  <a:srgbClr val="AF1C11"/>
                </a:solidFill>
              </a:ln>
              <a:solidFill>
                <a:srgbClr val="A31F05"/>
              </a:solidFill>
            </a:endParaRPr>
          </a:p>
        </p:txBody>
      </p:sp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1771" y="126182"/>
            <a:ext cx="680066" cy="310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815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7" y="932723"/>
            <a:ext cx="4052415" cy="5193441"/>
          </a:xfrm>
          <a:prstGeom prst="rect">
            <a:avLst/>
          </a:prstGeom>
        </p:spPr>
        <p:txBody>
          <a:bodyPr/>
          <a:lstStyle>
            <a:lvl1pPr>
              <a:defRPr lang="zh-CN" altLang="en-US" sz="2400" kern="12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1pPr>
            <a:lvl2pPr>
              <a:defRPr sz="2000">
                <a:latin typeface="微软雅黑" pitchFamily="34" charset="-122"/>
                <a:ea typeface="微软雅黑" pitchFamily="34" charset="-122"/>
              </a:defRPr>
            </a:lvl2pPr>
            <a:lvl3pPr>
              <a:defRPr sz="1800">
                <a:latin typeface="微软雅黑" pitchFamily="34" charset="-122"/>
                <a:ea typeface="微软雅黑" pitchFamily="34" charset="-122"/>
              </a:defRPr>
            </a:lvl3pPr>
            <a:lvl4pPr>
              <a:defRPr sz="1800">
                <a:latin typeface="微软雅黑" pitchFamily="34" charset="-122"/>
                <a:ea typeface="微软雅黑" pitchFamily="34" charset="-122"/>
              </a:defRPr>
            </a:lvl4pPr>
            <a:lvl5pPr>
              <a:defRPr sz="1800">
                <a:latin typeface="微软雅黑" pitchFamily="34" charset="-122"/>
                <a:ea typeface="微软雅黑" pitchFamily="34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  <a:t>2022/6/1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6" name="内容占位符 2"/>
          <p:cNvSpPr>
            <a:spLocks noGrp="1"/>
          </p:cNvSpPr>
          <p:nvPr>
            <p:ph idx="13"/>
          </p:nvPr>
        </p:nvSpPr>
        <p:spPr>
          <a:xfrm>
            <a:off x="4657727" y="932723"/>
            <a:ext cx="4176464" cy="5184576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微软雅黑" pitchFamily="34" charset="-122"/>
                <a:ea typeface="微软雅黑" pitchFamily="34" charset="-122"/>
              </a:defRPr>
            </a:lvl1pPr>
            <a:lvl2pPr>
              <a:defRPr sz="2000">
                <a:latin typeface="微软雅黑" pitchFamily="34" charset="-122"/>
                <a:ea typeface="微软雅黑" pitchFamily="34" charset="-122"/>
              </a:defRPr>
            </a:lvl2pPr>
            <a:lvl3pPr>
              <a:defRPr sz="1800">
                <a:latin typeface="微软雅黑" pitchFamily="34" charset="-122"/>
                <a:ea typeface="微软雅黑" pitchFamily="34" charset="-122"/>
              </a:defRPr>
            </a:lvl3pPr>
            <a:lvl4pPr>
              <a:defRPr sz="1800">
                <a:latin typeface="微软雅黑" pitchFamily="34" charset="-122"/>
                <a:ea typeface="微软雅黑" pitchFamily="34" charset="-122"/>
              </a:defRPr>
            </a:lvl4pPr>
            <a:lvl5pPr>
              <a:defRPr sz="1800">
                <a:latin typeface="微软雅黑" pitchFamily="34" charset="-122"/>
                <a:ea typeface="微软雅黑" pitchFamily="34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cxnSp>
        <p:nvCxnSpPr>
          <p:cNvPr id="18" name="直接连接符 17"/>
          <p:cNvCxnSpPr/>
          <p:nvPr userDrawn="1"/>
        </p:nvCxnSpPr>
        <p:spPr>
          <a:xfrm>
            <a:off x="179512" y="732721"/>
            <a:ext cx="5560884" cy="0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</a:ln>
          <a:effectLst/>
        </p:spPr>
      </p:cxnSp>
      <p:sp>
        <p:nvSpPr>
          <p:cNvPr id="20" name="标题 6"/>
          <p:cNvSpPr>
            <a:spLocks noGrp="1"/>
          </p:cNvSpPr>
          <p:nvPr>
            <p:ph type="title"/>
          </p:nvPr>
        </p:nvSpPr>
        <p:spPr>
          <a:xfrm>
            <a:off x="179512" y="106456"/>
            <a:ext cx="4392488" cy="538235"/>
          </a:xfrm>
          <a:prstGeom prst="rect">
            <a:avLst/>
          </a:prstGeom>
        </p:spPr>
        <p:txBody>
          <a:bodyPr lIns="90000">
            <a:noAutofit/>
          </a:bodyPr>
          <a:lstStyle>
            <a:lvl1pPr algn="l">
              <a:defRPr sz="2400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b="1" dirty="0" smtClean="0"/>
              <a:t>单击此处编辑母版标题样式</a:t>
            </a:r>
            <a:endParaRPr lang="zh-CN" altLang="en-US" b="1" dirty="0"/>
          </a:p>
        </p:txBody>
      </p:sp>
      <p:sp>
        <p:nvSpPr>
          <p:cNvPr id="11" name="同侧圆角矩形 10"/>
          <p:cNvSpPr/>
          <p:nvPr userDrawn="1"/>
        </p:nvSpPr>
        <p:spPr>
          <a:xfrm rot="10800000">
            <a:off x="8100662" y="9192"/>
            <a:ext cx="780787" cy="474325"/>
          </a:xfrm>
          <a:prstGeom prst="round2SameRect">
            <a:avLst/>
          </a:prstGeom>
          <a:solidFill>
            <a:srgbClr val="A31F05"/>
          </a:solidFill>
          <a:ln>
            <a:solidFill>
              <a:srgbClr val="B31D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zh-CN" altLang="en-US" sz="1400">
              <a:ln>
                <a:solidFill>
                  <a:srgbClr val="AF1C11"/>
                </a:solidFill>
              </a:ln>
              <a:solidFill>
                <a:srgbClr val="A31F05"/>
              </a:solidFill>
            </a:endParaRPr>
          </a:p>
        </p:txBody>
      </p:sp>
      <p:pic>
        <p:nvPicPr>
          <p:cNvPr id="12" name="图片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1771" y="126182"/>
            <a:ext cx="680066" cy="310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220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5220072" y="2300679"/>
            <a:ext cx="29416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8804"/>
            <a:r>
              <a:rPr lang="zh-CN" altLang="en-US" sz="3600" b="1" dirty="0" smtClean="0">
                <a:solidFill>
                  <a:schemeClr val="bg2">
                    <a:lumMod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感谢您的倾听</a:t>
            </a:r>
            <a:endParaRPr lang="en-US" altLang="zh-CN" sz="3600" b="1" dirty="0" smtClean="0">
              <a:solidFill>
                <a:schemeClr val="bg2">
                  <a:lumMod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defTabSz="1218804"/>
            <a:r>
              <a:rPr lang="zh-CN" altLang="en-US" sz="3600" b="1" dirty="0" smtClean="0">
                <a:solidFill>
                  <a:schemeClr val="bg2">
                    <a:lumMod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请您多多指教</a:t>
            </a:r>
            <a:endParaRPr lang="zh-CN" altLang="en-US" sz="3600" b="1" dirty="0">
              <a:solidFill>
                <a:schemeClr val="bg2">
                  <a:lumMod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0" name="图片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21" r="5413"/>
          <a:stretch/>
        </p:blipFill>
        <p:spPr>
          <a:xfrm flipH="1">
            <a:off x="-19000" y="0"/>
            <a:ext cx="4181475" cy="685800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568" y="6076445"/>
            <a:ext cx="755576" cy="34462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903" y="6133631"/>
            <a:ext cx="2476521" cy="31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24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="" xmlns:a16="http://schemas.microsoft.com/office/drawing/2014/main" id="{A0F824B5-8A96-491F-94C8-0C9D114E62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3" r="8333"/>
          <a:stretch/>
        </p:blipFill>
        <p:spPr>
          <a:xfrm>
            <a:off x="-618" y="0"/>
            <a:ext cx="91452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935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8" r:id="rId2"/>
    <p:sldLayoutId id="2147483667" r:id="rId3"/>
    <p:sldLayoutId id="2147483662" r:id="rId4"/>
    <p:sldLayoutId id="2147483665" r:id="rId5"/>
    <p:sldLayoutId id="2147483663" r:id="rId6"/>
  </p:sldLayoutIdLst>
  <p:timing>
    <p:tnLst>
      <p:par>
        <p:cTn id="1" dur="indefinite" restart="never" nodeType="tmRoot"/>
      </p:par>
    </p:tnLst>
  </p:timing>
  <p:txStyles>
    <p:titleStyle>
      <a:lvl1pPr algn="ctr" defTabSz="91410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88" indent="-342788" algn="l" defTabSz="914103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09" indent="-285657" algn="l" defTabSz="91410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29" indent="-228526" algn="l" defTabSz="91410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680" indent="-228526" algn="l" defTabSz="914103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31" indent="-228526" algn="l" defTabSz="914103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783" indent="-228526" algn="l" defTabSz="91410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834" indent="-228526" algn="l" defTabSz="91410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886" indent="-228526" algn="l" defTabSz="91410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37" indent="-228526" algn="l" defTabSz="91410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2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03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55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06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57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08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360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11" algn="l" defTabSz="9141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2715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4230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占位符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9197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605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5680486"/>
      </p:ext>
    </p:extLst>
  </p:cSld>
  <p:clrMapOvr>
    <a:masterClrMapping/>
  </p:clrMapOvr>
</p:sld>
</file>

<file path=ppt/theme/theme1.xml><?xml version="1.0" encoding="utf-8"?>
<a:theme xmlns:a="http://schemas.openxmlformats.org/drawingml/2006/main" name="自定义设计方案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1F5CFA"/>
      </a:accent1>
      <a:accent2>
        <a:srgbClr val="0CE6DA"/>
      </a:accent2>
      <a:accent3>
        <a:srgbClr val="FF743E"/>
      </a:accent3>
      <a:accent4>
        <a:srgbClr val="654BE3"/>
      </a:accent4>
      <a:accent5>
        <a:srgbClr val="33E69C"/>
      </a:accent5>
      <a:accent6>
        <a:srgbClr val="F84D4D"/>
      </a:accent6>
      <a:hlink>
        <a:srgbClr val="1B4939"/>
      </a:hlink>
      <a:folHlink>
        <a:srgbClr val="BFBF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0</Words>
  <Application>Microsoft Office PowerPoint</Application>
  <PresentationFormat>全屏显示(4:3)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NTKO</cp:lastModifiedBy>
  <cp:revision>8</cp:revision>
  <dcterms:created xsi:type="dcterms:W3CDTF">2022-04-28T02:31:33Z</dcterms:created>
  <dcterms:modified xsi:type="dcterms:W3CDTF">2022-06-01T07:58:21Z</dcterms:modified>
</cp:coreProperties>
</file>