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0" r:id="rId2"/>
    <p:sldId id="261" r:id="rId3"/>
    <p:sldId id="259" r:id="rId4"/>
    <p:sldId id="262" r:id="rId5"/>
    <p:sldId id="263" r:id="rId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-858" y="-4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321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1722C-263D-449C-B780-9049DA0862B8}" type="datetimeFigureOut">
              <a:rPr lang="zh-CN" altLang="en-US" smtClean="0"/>
              <a:t>2022/6/1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FACF6-FEA0-4C4B-A0E2-738574896D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09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D83A2-9D4C-464D-92A9-B18AAC2ED801}" type="datetimeFigureOut">
              <a:rPr lang="zh-CN" altLang="en-US" smtClean="0"/>
              <a:t>2022/6/1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9C869-ED2C-4787-857C-77869FC9F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969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26"/>
          <a:stretch/>
        </p:blipFill>
        <p:spPr>
          <a:xfrm flipH="1">
            <a:off x="2" y="0"/>
            <a:ext cx="4526685" cy="5143500"/>
          </a:xfrm>
          <a:prstGeom prst="rect">
            <a:avLst/>
          </a:prstGeom>
        </p:spPr>
      </p:pic>
      <p:sp>
        <p:nvSpPr>
          <p:cNvPr id="97" name="标题 96"/>
          <p:cNvSpPr>
            <a:spLocks noGrp="1"/>
          </p:cNvSpPr>
          <p:nvPr>
            <p:ph type="title"/>
          </p:nvPr>
        </p:nvSpPr>
        <p:spPr>
          <a:xfrm>
            <a:off x="4633664" y="1563638"/>
            <a:ext cx="4474840" cy="853207"/>
          </a:xfrm>
          <a:prstGeom prst="rect">
            <a:avLst/>
          </a:prstGeom>
        </p:spPr>
        <p:txBody>
          <a:bodyPr/>
          <a:lstStyle>
            <a:lvl1pPr marL="0" algn="ctr" defTabSz="914081" rtl="0" eaLnBrk="1" latinLnBrk="0" hangingPunct="1">
              <a:defRPr lang="zh-CN" altLang="en-US" sz="3200" b="1" kern="1200" dirty="0">
                <a:solidFill>
                  <a:srgbClr val="AF1C1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 smtClean="0"/>
              <a:t>单击此处编辑母版标题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5148064" y="2715568"/>
            <a:ext cx="3240360" cy="576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+mj-ea"/>
                <a:ea typeface="+mj-ea"/>
              </a:defRPr>
            </a:lvl1pPr>
          </a:lstStyle>
          <a:p>
            <a:pPr lvl="0"/>
            <a:r>
              <a:rPr lang="zh-CN" altLang="en-US" dirty="0" smtClean="0"/>
              <a:t>点击此处编辑副标题</a:t>
            </a:r>
            <a:endParaRPr lang="zh-CN" altLang="en-US" dirty="0"/>
          </a:p>
        </p:txBody>
      </p:sp>
      <p:pic>
        <p:nvPicPr>
          <p:cNvPr id="190" name="图片 18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600" y="4530788"/>
            <a:ext cx="755576" cy="344625"/>
          </a:xfrm>
          <a:prstGeom prst="rect">
            <a:avLst/>
          </a:prstGeom>
        </p:spPr>
      </p:pic>
      <p:pic>
        <p:nvPicPr>
          <p:cNvPr id="191" name="图片 19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935" y="4587974"/>
            <a:ext cx="2404513" cy="31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940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 userDrawn="1"/>
        </p:nvGrpSpPr>
        <p:grpSpPr>
          <a:xfrm>
            <a:off x="3517227" y="1059582"/>
            <a:ext cx="3287021" cy="731807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" name="圆角矩形 3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</p:grpSp>
      <p:grpSp>
        <p:nvGrpSpPr>
          <p:cNvPr id="6" name="组合 5"/>
          <p:cNvGrpSpPr/>
          <p:nvPr userDrawn="1"/>
        </p:nvGrpSpPr>
        <p:grpSpPr>
          <a:xfrm>
            <a:off x="2488592" y="1646383"/>
            <a:ext cx="1005393" cy="1980588"/>
            <a:chOff x="2210594" y="1810545"/>
            <a:chExt cx="1005703" cy="1981199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2210594" y="3160810"/>
              <a:ext cx="1005703" cy="630934"/>
            </a:xfrm>
            <a:prstGeom prst="line">
              <a:avLst/>
            </a:prstGeom>
            <a:noFill/>
            <a:ln w="12700" cap="flat" cmpd="sng" algn="ctr">
              <a:solidFill>
                <a:srgbClr val="7F7F7F">
                  <a:lumMod val="75000"/>
                </a:srgbClr>
              </a:solidFill>
              <a:prstDash val="dash"/>
            </a:ln>
            <a:effectLst/>
          </p:spPr>
        </p:cxnSp>
        <p:cxnSp>
          <p:nvCxnSpPr>
            <p:cNvPr id="8" name="直接连接符 7"/>
            <p:cNvCxnSpPr/>
            <p:nvPr/>
          </p:nvCxnSpPr>
          <p:spPr>
            <a:xfrm flipV="1">
              <a:off x="2346670" y="2801144"/>
              <a:ext cx="777103" cy="1"/>
            </a:xfrm>
            <a:prstGeom prst="line">
              <a:avLst/>
            </a:prstGeom>
            <a:noFill/>
            <a:ln w="12700" cap="flat" cmpd="sng" algn="ctr">
              <a:solidFill>
                <a:srgbClr val="7F7F7F">
                  <a:lumMod val="75000"/>
                </a:srgbClr>
              </a:solidFill>
              <a:prstDash val="dash"/>
            </a:ln>
            <a:effectLst/>
          </p:spPr>
        </p:cxnSp>
        <p:cxnSp>
          <p:nvCxnSpPr>
            <p:cNvPr id="9" name="直接连接符 8"/>
            <p:cNvCxnSpPr/>
            <p:nvPr/>
          </p:nvCxnSpPr>
          <p:spPr>
            <a:xfrm flipV="1">
              <a:off x="2210594" y="1810545"/>
              <a:ext cx="943881" cy="581419"/>
            </a:xfrm>
            <a:prstGeom prst="line">
              <a:avLst/>
            </a:prstGeom>
            <a:noFill/>
            <a:ln w="12700" cap="flat" cmpd="sng" algn="ctr">
              <a:solidFill>
                <a:srgbClr val="7F7F7F">
                  <a:lumMod val="75000"/>
                </a:srgbClr>
              </a:solidFill>
              <a:prstDash val="dash"/>
            </a:ln>
            <a:effectLst/>
          </p:spPr>
        </p:cxnSp>
      </p:grpSp>
      <p:grpSp>
        <p:nvGrpSpPr>
          <p:cNvPr id="10" name="组合 9"/>
          <p:cNvGrpSpPr/>
          <p:nvPr userDrawn="1"/>
        </p:nvGrpSpPr>
        <p:grpSpPr>
          <a:xfrm>
            <a:off x="1116683" y="1791389"/>
            <a:ext cx="1701563" cy="170155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1" name="同心圆 1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椭圆 1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>
                <a:solidFill>
                  <a:sysClr val="window" lastClr="FFFFFF"/>
                </a:solidFill>
              </a:endParaRPr>
            </a:p>
          </p:txBody>
        </p:sp>
      </p:grpSp>
      <p:sp>
        <p:nvSpPr>
          <p:cNvPr id="22" name="文本框 37"/>
          <p:cNvSpPr>
            <a:spLocks noChangeArrowheads="1"/>
          </p:cNvSpPr>
          <p:nvPr userDrawn="1"/>
        </p:nvSpPr>
        <p:spPr bwMode="auto">
          <a:xfrm>
            <a:off x="1577214" y="2232230"/>
            <a:ext cx="780503" cy="838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9" tIns="34289" rIns="68579" bIns="3428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defTabSz="914081">
              <a:spcBef>
                <a:spcPct val="0"/>
              </a:spcBef>
              <a:buNone/>
              <a:defRPr/>
            </a:pPr>
            <a:r>
              <a:rPr lang="zh-CN" altLang="en-US" sz="2500" b="1" kern="0" dirty="0">
                <a:solidFill>
                  <a:srgbClr val="AF1C11"/>
                </a:solidFill>
                <a:sym typeface="微软雅黑" panose="020B0503020204020204" pitchFamily="34" charset="-122"/>
              </a:rPr>
              <a:t>汇报</a:t>
            </a:r>
            <a:endParaRPr lang="en-US" altLang="zh-CN" sz="2500" b="1" kern="0" dirty="0">
              <a:solidFill>
                <a:srgbClr val="AF1C11"/>
              </a:solidFill>
              <a:sym typeface="微软雅黑" panose="020B0503020204020204" pitchFamily="34" charset="-122"/>
            </a:endParaRPr>
          </a:p>
          <a:p>
            <a:pPr algn="ctr" defTabSz="914081">
              <a:spcBef>
                <a:spcPct val="0"/>
              </a:spcBef>
              <a:buNone/>
              <a:defRPr/>
            </a:pPr>
            <a:r>
              <a:rPr lang="zh-CN" altLang="en-US" sz="2500" b="1" kern="0" dirty="0">
                <a:solidFill>
                  <a:srgbClr val="AF1C11"/>
                </a:solidFill>
                <a:sym typeface="微软雅黑" panose="020B0503020204020204" pitchFamily="34" charset="-122"/>
              </a:rPr>
              <a:t>提纲</a:t>
            </a:r>
          </a:p>
        </p:txBody>
      </p:sp>
      <p:sp>
        <p:nvSpPr>
          <p:cNvPr id="37" name="同侧圆角矩形 36"/>
          <p:cNvSpPr/>
          <p:nvPr userDrawn="1"/>
        </p:nvSpPr>
        <p:spPr>
          <a:xfrm rot="10800000">
            <a:off x="8100662" y="9192"/>
            <a:ext cx="780787" cy="474325"/>
          </a:xfrm>
          <a:prstGeom prst="round2SameRect">
            <a:avLst/>
          </a:prstGeom>
          <a:solidFill>
            <a:srgbClr val="A31F05"/>
          </a:solidFill>
          <a:ln>
            <a:solidFill>
              <a:srgbClr val="B31D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zh-CN" altLang="en-US" sz="1400">
              <a:ln>
                <a:solidFill>
                  <a:srgbClr val="AF1C11"/>
                </a:solidFill>
              </a:ln>
              <a:solidFill>
                <a:srgbClr val="A31F05"/>
              </a:solidFill>
            </a:endParaRPr>
          </a:p>
        </p:txBody>
      </p:sp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1771" y="126182"/>
            <a:ext cx="680066" cy="310184"/>
          </a:xfrm>
          <a:prstGeom prst="rect">
            <a:avLst/>
          </a:prstGeom>
        </p:spPr>
      </p:pic>
      <p:grpSp>
        <p:nvGrpSpPr>
          <p:cNvPr id="47" name="组合 46"/>
          <p:cNvGrpSpPr/>
          <p:nvPr userDrawn="1"/>
        </p:nvGrpSpPr>
        <p:grpSpPr>
          <a:xfrm>
            <a:off x="3517227" y="2211710"/>
            <a:ext cx="3287021" cy="731807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8" name="圆角矩形 47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  <p:sp>
          <p:nvSpPr>
            <p:cNvPr id="49" name="圆角矩形 48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</p:grpSp>
      <p:grpSp>
        <p:nvGrpSpPr>
          <p:cNvPr id="50" name="组合 49"/>
          <p:cNvGrpSpPr/>
          <p:nvPr userDrawn="1"/>
        </p:nvGrpSpPr>
        <p:grpSpPr>
          <a:xfrm>
            <a:off x="3558241" y="3352111"/>
            <a:ext cx="3287021" cy="731807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51" name="圆角矩形 50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  <p:sp>
          <p:nvSpPr>
            <p:cNvPr id="52" name="圆角矩形 51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</p:grpSp>
      <p:sp>
        <p:nvSpPr>
          <p:cNvPr id="54" name="文本占位符 53"/>
          <p:cNvSpPr>
            <a:spLocks noGrp="1"/>
          </p:cNvSpPr>
          <p:nvPr>
            <p:ph type="body" sz="quarter" idx="10" hasCustomPrompt="1"/>
          </p:nvPr>
        </p:nvSpPr>
        <p:spPr>
          <a:xfrm>
            <a:off x="3708400" y="1203325"/>
            <a:ext cx="2951163" cy="442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点击此处编辑母版标题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dirty="0"/>
          </a:p>
        </p:txBody>
      </p:sp>
      <p:sp>
        <p:nvSpPr>
          <p:cNvPr id="55" name="文本占位符 53"/>
          <p:cNvSpPr>
            <a:spLocks noGrp="1"/>
          </p:cNvSpPr>
          <p:nvPr>
            <p:ph type="body" sz="quarter" idx="11" hasCustomPrompt="1"/>
          </p:nvPr>
        </p:nvSpPr>
        <p:spPr>
          <a:xfrm>
            <a:off x="3685157" y="2356156"/>
            <a:ext cx="2951163" cy="442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点击此处编辑母版标题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dirty="0"/>
          </a:p>
        </p:txBody>
      </p:sp>
      <p:sp>
        <p:nvSpPr>
          <p:cNvPr id="56" name="文本占位符 53"/>
          <p:cNvSpPr>
            <a:spLocks noGrp="1"/>
          </p:cNvSpPr>
          <p:nvPr>
            <p:ph type="body" sz="quarter" idx="12" hasCustomPrompt="1"/>
          </p:nvPr>
        </p:nvSpPr>
        <p:spPr>
          <a:xfrm>
            <a:off x="3707904" y="3496558"/>
            <a:ext cx="2951163" cy="442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点击此处编辑母版标题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9780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5"/>
          <p:cNvGrpSpPr/>
          <p:nvPr/>
        </p:nvGrpSpPr>
        <p:grpSpPr bwMode="auto">
          <a:xfrm>
            <a:off x="3803622" y="1085917"/>
            <a:ext cx="1523530" cy="1521942"/>
            <a:chOff x="3091333" y="1182834"/>
            <a:chExt cx="3298687" cy="3298688"/>
          </a:xfrm>
        </p:grpSpPr>
        <p:sp>
          <p:nvSpPr>
            <p:cNvPr id="6" name="椭圆 5"/>
            <p:cNvSpPr>
              <a:spLocks noChangeArrowheads="1"/>
            </p:cNvSpPr>
            <p:nvPr/>
          </p:nvSpPr>
          <p:spPr bwMode="auto">
            <a:xfrm>
              <a:off x="3453163" y="1539455"/>
              <a:ext cx="2585448" cy="2585448"/>
            </a:xfrm>
            <a:prstGeom prst="ellipse">
              <a:avLst/>
            </a:prstGeom>
            <a:solidFill>
              <a:srgbClr val="A31F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defTabSz="967402">
                <a:defRPr/>
              </a:pPr>
              <a:endParaRPr lang="zh-CN" altLang="en-US" sz="1900" dirty="0">
                <a:solidFill>
                  <a:srgbClr val="A31F05"/>
                </a:solidFill>
                <a:ea typeface="思源黑体 CN Heavy" panose="020B0A00000000000000" pitchFamily="34" charset="-122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3091333" y="1182834"/>
              <a:ext cx="3298687" cy="3298688"/>
              <a:chOff x="2555776" y="915566"/>
              <a:chExt cx="1944216" cy="1944216"/>
            </a:xfrm>
            <a:effectLst>
              <a:outerShdw blurRad="63500" dist="50800" dir="8100000" algn="tr" rotWithShape="0">
                <a:prstClr val="black">
                  <a:alpha val="35000"/>
                </a:prstClr>
              </a:outerShdw>
            </a:effectLst>
          </p:grpSpPr>
          <p:sp>
            <p:nvSpPr>
              <p:cNvPr id="8" name="同心圆 7"/>
              <p:cNvSpPr/>
              <p:nvPr/>
            </p:nvSpPr>
            <p:spPr>
              <a:xfrm>
                <a:off x="2555776" y="915566"/>
                <a:ext cx="1944216" cy="1944216"/>
              </a:xfrm>
              <a:prstGeom prst="donut">
                <a:avLst>
                  <a:gd name="adj" fmla="val 10097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defTabSz="967402">
                  <a:defRPr/>
                </a:pPr>
                <a:endParaRPr lang="zh-CN" altLang="en-US" sz="1900" dirty="0">
                  <a:solidFill>
                    <a:prstClr val="black"/>
                  </a:solidFill>
                  <a:ea typeface="思源黑体 CN Heavy" panose="020B0A00000000000000" pitchFamily="34" charset="-122"/>
                </a:endParaRPr>
              </a:p>
            </p:txBody>
          </p:sp>
          <p:sp>
            <p:nvSpPr>
              <p:cNvPr id="9" name="同心圆 8"/>
              <p:cNvSpPr/>
              <p:nvPr/>
            </p:nvSpPr>
            <p:spPr>
              <a:xfrm>
                <a:off x="2614636" y="974427"/>
                <a:ext cx="1826499" cy="1826497"/>
              </a:xfrm>
              <a:prstGeom prst="donut">
                <a:avLst>
                  <a:gd name="adj" fmla="val 8132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1"/>
                <a:tileRect/>
              </a:gra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defTabSz="967402">
                  <a:defRPr/>
                </a:pPr>
                <a:endParaRPr lang="zh-CN" altLang="en-US" sz="1900" dirty="0">
                  <a:solidFill>
                    <a:prstClr val="black"/>
                  </a:solidFill>
                  <a:ea typeface="思源黑体 CN Heavy" panose="020B0A00000000000000" pitchFamily="34" charset="-122"/>
                </a:endParaRPr>
              </a:p>
            </p:txBody>
          </p:sp>
        </p:grpSp>
      </p:grpSp>
      <p:grpSp>
        <p:nvGrpSpPr>
          <p:cNvPr id="11" name="组合 10"/>
          <p:cNvGrpSpPr/>
          <p:nvPr userDrawn="1"/>
        </p:nvGrpSpPr>
        <p:grpSpPr>
          <a:xfrm>
            <a:off x="-900608" y="1630800"/>
            <a:ext cx="1806296" cy="1589775"/>
            <a:chOff x="686505" y="3160938"/>
            <a:chExt cx="1636825" cy="1440620"/>
          </a:xfrm>
        </p:grpSpPr>
        <p:sp>
          <p:nvSpPr>
            <p:cNvPr id="12" name="Freeform 5"/>
            <p:cNvSpPr/>
            <p:nvPr/>
          </p:nvSpPr>
          <p:spPr bwMode="auto">
            <a:xfrm>
              <a:off x="686505" y="3160938"/>
              <a:ext cx="1636825" cy="1440620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rgbClr val="F0F0F0"/>
            </a:solidFill>
            <a:ln w="28575" cap="flat" cmpd="sng" algn="ctr">
              <a:gradFill flip="none" rotWithShape="1">
                <a:gsLst>
                  <a:gs pos="100000">
                    <a:srgbClr val="FFFFFF"/>
                  </a:gs>
                  <a:gs pos="0">
                    <a:srgbClr val="D9D9DA"/>
                  </a:gs>
                </a:gsLst>
                <a:lin ang="13500000" scaled="1"/>
                <a:tileRect/>
              </a:gradFill>
              <a:prstDash val="solid"/>
              <a:miter lim="800000"/>
            </a:ln>
            <a:effectLst>
              <a:outerShdw blurRad="279400" dist="165100" dir="2700000" algn="t" rotWithShape="0">
                <a:prstClr val="black">
                  <a:alpha val="35000"/>
                </a:prstClr>
              </a:outerShdw>
            </a:effectLst>
          </p:spPr>
          <p:txBody>
            <a:bodyPr lIns="91424" tIns="45713" rIns="91424" bIns="45713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prstClr val="white"/>
                </a:solidFill>
                <a:ea typeface="思源黑体 CN Heavy" panose="020B0A00000000000000" pitchFamily="34" charset="-122"/>
              </a:endParaRPr>
            </a:p>
          </p:txBody>
        </p:sp>
        <p:sp>
          <p:nvSpPr>
            <p:cNvPr id="13" name="Freeform 5"/>
            <p:cNvSpPr/>
            <p:nvPr/>
          </p:nvSpPr>
          <p:spPr bwMode="auto">
            <a:xfrm>
              <a:off x="789391" y="3251491"/>
              <a:ext cx="1431052" cy="1259513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28575" cap="flat">
              <a:noFill/>
              <a:prstDash val="solid"/>
              <a:miter lim="800000"/>
            </a:ln>
            <a:effectLst>
              <a:innerShdw blurRad="152400" dist="76200" dir="13500000">
                <a:prstClr val="black">
                  <a:alpha val="28000"/>
                </a:prstClr>
              </a:innerShdw>
            </a:effectLst>
          </p:spPr>
          <p:txBody>
            <a:bodyPr lIns="91424" tIns="45713" rIns="91424" bIns="45713"/>
            <a:lstStyle/>
            <a:p>
              <a:pPr defTabSz="914081">
                <a:defRPr/>
              </a:pPr>
              <a:endParaRPr lang="zh-CN" altLang="en-US" dirty="0">
                <a:solidFill>
                  <a:srgbClr val="F0F0F0">
                    <a:lumMod val="75000"/>
                  </a:srgbClr>
                </a:solidFill>
                <a:ea typeface="思源黑体 CN Heavy" panose="020B0A00000000000000" pitchFamily="34" charset="-122"/>
              </a:endParaRPr>
            </a:p>
          </p:txBody>
        </p:sp>
      </p:grpSp>
      <p:grpSp>
        <p:nvGrpSpPr>
          <p:cNvPr id="14" name="组合 13"/>
          <p:cNvGrpSpPr/>
          <p:nvPr userDrawn="1"/>
        </p:nvGrpSpPr>
        <p:grpSpPr>
          <a:xfrm>
            <a:off x="8183440" y="1630047"/>
            <a:ext cx="1806296" cy="1589775"/>
            <a:chOff x="686505" y="3160938"/>
            <a:chExt cx="1636825" cy="1440620"/>
          </a:xfrm>
        </p:grpSpPr>
        <p:sp>
          <p:nvSpPr>
            <p:cNvPr id="15" name="Freeform 5"/>
            <p:cNvSpPr/>
            <p:nvPr/>
          </p:nvSpPr>
          <p:spPr bwMode="auto">
            <a:xfrm>
              <a:off x="686505" y="3160938"/>
              <a:ext cx="1636825" cy="1440620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rgbClr val="F0F0F0"/>
            </a:solidFill>
            <a:ln w="28575" cap="flat" cmpd="sng" algn="ctr">
              <a:gradFill flip="none" rotWithShape="1">
                <a:gsLst>
                  <a:gs pos="100000">
                    <a:srgbClr val="FFFFFF"/>
                  </a:gs>
                  <a:gs pos="0">
                    <a:srgbClr val="D9D9DA"/>
                  </a:gs>
                </a:gsLst>
                <a:lin ang="13500000" scaled="1"/>
                <a:tileRect/>
              </a:gradFill>
              <a:prstDash val="solid"/>
              <a:miter lim="800000"/>
            </a:ln>
            <a:effectLst>
              <a:outerShdw blurRad="279400" dist="165100" dir="2700000" algn="t" rotWithShape="0">
                <a:prstClr val="black">
                  <a:alpha val="35000"/>
                </a:prstClr>
              </a:outerShdw>
            </a:effectLst>
          </p:spPr>
          <p:txBody>
            <a:bodyPr lIns="91424" tIns="45713" rIns="91424" bIns="45713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prstClr val="white"/>
                </a:solidFill>
                <a:ea typeface="思源黑体 CN Heavy" panose="020B0A00000000000000" pitchFamily="34" charset="-122"/>
              </a:endParaRPr>
            </a:p>
          </p:txBody>
        </p:sp>
        <p:sp>
          <p:nvSpPr>
            <p:cNvPr id="16" name="Freeform 5"/>
            <p:cNvSpPr/>
            <p:nvPr/>
          </p:nvSpPr>
          <p:spPr bwMode="auto">
            <a:xfrm>
              <a:off x="789391" y="3251491"/>
              <a:ext cx="1431052" cy="1259513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28575" cap="flat">
              <a:noFill/>
              <a:prstDash val="solid"/>
              <a:miter lim="800000"/>
            </a:ln>
            <a:effectLst>
              <a:innerShdw blurRad="152400" dist="76200" dir="13500000">
                <a:prstClr val="black">
                  <a:alpha val="28000"/>
                </a:prstClr>
              </a:innerShdw>
            </a:effectLst>
          </p:spPr>
          <p:txBody>
            <a:bodyPr lIns="91424" tIns="45713" rIns="91424" bIns="45713"/>
            <a:lstStyle/>
            <a:p>
              <a:pPr defTabSz="914081">
                <a:defRPr/>
              </a:pPr>
              <a:endParaRPr lang="zh-CN" altLang="en-US" dirty="0">
                <a:solidFill>
                  <a:srgbClr val="F0F0F0">
                    <a:lumMod val="75000"/>
                  </a:srgbClr>
                </a:solidFill>
                <a:ea typeface="思源黑体 CN Heavy" panose="020B0A00000000000000" pitchFamily="34" charset="-122"/>
              </a:endParaRPr>
            </a:p>
          </p:txBody>
        </p:sp>
      </p:grpSp>
      <p:sp>
        <p:nvSpPr>
          <p:cNvPr id="18" name="文本占位符 17"/>
          <p:cNvSpPr>
            <a:spLocks noGrp="1"/>
          </p:cNvSpPr>
          <p:nvPr>
            <p:ph type="body" sz="quarter" idx="10" hasCustomPrompt="1"/>
          </p:nvPr>
        </p:nvSpPr>
        <p:spPr>
          <a:xfrm>
            <a:off x="2771800" y="2716585"/>
            <a:ext cx="3648670" cy="5032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dirty="0" smtClean="0"/>
              <a:t>点击此处编辑母版标题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1" hasCustomPrompt="1"/>
          </p:nvPr>
        </p:nvSpPr>
        <p:spPr>
          <a:xfrm>
            <a:off x="4067324" y="1276425"/>
            <a:ext cx="1080740" cy="10074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01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6186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120" y="4767378"/>
            <a:ext cx="2133230" cy="272966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63FBECC2-67B9-4BB6-A20B-EA882FE37DB3}" type="datetimeFigureOut">
              <a:rPr lang="zh-CN" altLang="en-US" sz="1400" smtClean="0">
                <a:solidFill>
                  <a:srgbClr val="000000"/>
                </a:solidFill>
              </a:rPr>
              <a:pPr defTabSz="685800"/>
              <a:t>2022/6/1</a:t>
            </a:fld>
            <a:endParaRPr lang="zh-CN" altLang="en-US" sz="1400" dirty="0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3658" y="4767378"/>
            <a:ext cx="2896685" cy="272966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endParaRPr lang="zh-CN" altLang="en-US" sz="1400" dirty="0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650" y="4767378"/>
            <a:ext cx="2133230" cy="272966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818DDAA1-C813-4C7E-A0D6-FDB03951781E}" type="slidenum">
              <a:rPr lang="zh-CN" altLang="en-US" sz="1400" smtClean="0">
                <a:solidFill>
                  <a:srgbClr val="000000"/>
                </a:solidFill>
              </a:rPr>
              <a:pPr defTabSz="685800"/>
              <a:t>‹#›</a:t>
            </a:fld>
            <a:endParaRPr lang="zh-CN" altLang="en-US" sz="1400" dirty="0">
              <a:solidFill>
                <a:srgbClr val="000000"/>
              </a:solidFill>
            </a:endParaRPr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179512" y="549541"/>
            <a:ext cx="5560884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</p:cxnSp>
      <p:sp>
        <p:nvSpPr>
          <p:cNvPr id="16" name="内容占位符 16"/>
          <p:cNvSpPr>
            <a:spLocks noGrp="1"/>
          </p:cNvSpPr>
          <p:nvPr>
            <p:ph sz="quarter" idx="13"/>
          </p:nvPr>
        </p:nvSpPr>
        <p:spPr>
          <a:xfrm>
            <a:off x="467544" y="771550"/>
            <a:ext cx="8208912" cy="3816424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800">
                <a:latin typeface="微软雅黑" pitchFamily="34" charset="-122"/>
                <a:ea typeface="微软雅黑" pitchFamily="34" charset="-122"/>
              </a:defRPr>
            </a:lvl4pPr>
            <a:lvl5pPr>
              <a:defRPr sz="18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7" name="标题 6"/>
          <p:cNvSpPr>
            <a:spLocks noGrp="1"/>
          </p:cNvSpPr>
          <p:nvPr>
            <p:ph type="title"/>
          </p:nvPr>
        </p:nvSpPr>
        <p:spPr>
          <a:xfrm>
            <a:off x="179512" y="79842"/>
            <a:ext cx="4392488" cy="403676"/>
          </a:xfrm>
          <a:prstGeom prst="rect">
            <a:avLst/>
          </a:prstGeom>
        </p:spPr>
        <p:txBody>
          <a:bodyPr lIns="90000">
            <a:noAutofit/>
          </a:bodyPr>
          <a:lstStyle>
            <a:lvl1pPr algn="l"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b="1" dirty="0" smtClean="0"/>
              <a:t>单击此处编辑母版标题样式</a:t>
            </a:r>
            <a:endParaRPr lang="zh-CN" altLang="en-US" b="1" dirty="0"/>
          </a:p>
        </p:txBody>
      </p:sp>
      <p:sp>
        <p:nvSpPr>
          <p:cNvPr id="19" name="同侧圆角矩形 18"/>
          <p:cNvSpPr/>
          <p:nvPr userDrawn="1"/>
        </p:nvSpPr>
        <p:spPr>
          <a:xfrm rot="10800000">
            <a:off x="8100662" y="9192"/>
            <a:ext cx="780787" cy="474325"/>
          </a:xfrm>
          <a:prstGeom prst="round2SameRect">
            <a:avLst/>
          </a:prstGeom>
          <a:solidFill>
            <a:srgbClr val="A31F05"/>
          </a:solidFill>
          <a:ln>
            <a:solidFill>
              <a:srgbClr val="B31D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zh-CN" altLang="en-US" sz="1400">
              <a:ln>
                <a:solidFill>
                  <a:srgbClr val="AF1C11"/>
                </a:solidFill>
              </a:ln>
              <a:solidFill>
                <a:srgbClr val="A31F05"/>
              </a:solidFill>
            </a:endParaRPr>
          </a:p>
        </p:txBody>
      </p:sp>
      <p:pic>
        <p:nvPicPr>
          <p:cNvPr id="20" name="图片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1771" y="126182"/>
            <a:ext cx="680066" cy="31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1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699542"/>
            <a:ext cx="4052415" cy="3895081"/>
          </a:xfrm>
          <a:prstGeom prst="rect">
            <a:avLst/>
          </a:prstGeom>
        </p:spPr>
        <p:txBody>
          <a:bodyPr/>
          <a:lstStyle>
            <a:lvl1pPr>
              <a:defRPr lang="zh-CN" altLang="en-US" sz="2400" kern="12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800">
                <a:latin typeface="微软雅黑" pitchFamily="34" charset="-122"/>
                <a:ea typeface="微软雅黑" pitchFamily="34" charset="-122"/>
              </a:defRPr>
            </a:lvl4pPr>
            <a:lvl5pPr>
              <a:defRPr sz="18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t>2022/6/1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内容占位符 2"/>
          <p:cNvSpPr>
            <a:spLocks noGrp="1"/>
          </p:cNvSpPr>
          <p:nvPr>
            <p:ph idx="13"/>
          </p:nvPr>
        </p:nvSpPr>
        <p:spPr>
          <a:xfrm>
            <a:off x="4657727" y="699542"/>
            <a:ext cx="4176464" cy="3888432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800">
                <a:latin typeface="微软雅黑" pitchFamily="34" charset="-122"/>
                <a:ea typeface="微软雅黑" pitchFamily="34" charset="-122"/>
              </a:defRPr>
            </a:lvl4pPr>
            <a:lvl5pPr>
              <a:defRPr sz="18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cxnSp>
        <p:nvCxnSpPr>
          <p:cNvPr id="18" name="直接连接符 17"/>
          <p:cNvCxnSpPr/>
          <p:nvPr userDrawn="1"/>
        </p:nvCxnSpPr>
        <p:spPr>
          <a:xfrm>
            <a:off x="179512" y="549541"/>
            <a:ext cx="5560884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</p:cxnSp>
      <p:sp>
        <p:nvSpPr>
          <p:cNvPr id="20" name="标题 6"/>
          <p:cNvSpPr>
            <a:spLocks noGrp="1"/>
          </p:cNvSpPr>
          <p:nvPr>
            <p:ph type="title"/>
          </p:nvPr>
        </p:nvSpPr>
        <p:spPr>
          <a:xfrm>
            <a:off x="179512" y="79842"/>
            <a:ext cx="4392488" cy="403676"/>
          </a:xfrm>
          <a:prstGeom prst="rect">
            <a:avLst/>
          </a:prstGeom>
        </p:spPr>
        <p:txBody>
          <a:bodyPr lIns="90000">
            <a:noAutofit/>
          </a:bodyPr>
          <a:lstStyle>
            <a:lvl1pPr algn="l"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b="1" dirty="0" smtClean="0"/>
              <a:t>单击此处编辑母版标题样式</a:t>
            </a:r>
            <a:endParaRPr lang="zh-CN" altLang="en-US" b="1" dirty="0"/>
          </a:p>
        </p:txBody>
      </p:sp>
      <p:sp>
        <p:nvSpPr>
          <p:cNvPr id="21" name="同侧圆角矩形 20"/>
          <p:cNvSpPr/>
          <p:nvPr userDrawn="1"/>
        </p:nvSpPr>
        <p:spPr>
          <a:xfrm rot="10800000">
            <a:off x="8100662" y="9192"/>
            <a:ext cx="780787" cy="474325"/>
          </a:xfrm>
          <a:prstGeom prst="round2SameRect">
            <a:avLst/>
          </a:prstGeom>
          <a:solidFill>
            <a:srgbClr val="A31F05"/>
          </a:solidFill>
          <a:ln>
            <a:solidFill>
              <a:srgbClr val="B31D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zh-CN" altLang="en-US" sz="1400">
              <a:ln>
                <a:solidFill>
                  <a:srgbClr val="AF1C11"/>
                </a:solidFill>
              </a:ln>
              <a:solidFill>
                <a:srgbClr val="A31F05"/>
              </a:solidFill>
            </a:endParaRPr>
          </a:p>
        </p:txBody>
      </p:sp>
      <p:pic>
        <p:nvPicPr>
          <p:cNvPr id="22" name="图片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1771" y="126182"/>
            <a:ext cx="680066" cy="31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20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26"/>
          <a:stretch/>
        </p:blipFill>
        <p:spPr>
          <a:xfrm flipH="1">
            <a:off x="2" y="0"/>
            <a:ext cx="4526685" cy="51435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5518733" y="1563638"/>
            <a:ext cx="29416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804"/>
            <a:r>
              <a:rPr lang="zh-CN" altLang="en-US" sz="3600" b="1" dirty="0" smtClean="0">
                <a:solidFill>
                  <a:schemeClr val="bg2">
                    <a:lumMod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感谢您的倾听</a:t>
            </a:r>
            <a:endParaRPr lang="en-US" altLang="zh-CN" sz="3600" b="1" dirty="0" smtClean="0">
              <a:solidFill>
                <a:schemeClr val="bg2">
                  <a:lumMod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defTabSz="1218804"/>
            <a:r>
              <a:rPr lang="zh-CN" altLang="en-US" sz="3600" b="1" dirty="0" smtClean="0">
                <a:solidFill>
                  <a:schemeClr val="bg2">
                    <a:lumMod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请您多多指教</a:t>
            </a:r>
            <a:endParaRPr lang="zh-CN" altLang="en-US" sz="3600" b="1" dirty="0">
              <a:solidFill>
                <a:schemeClr val="bg2">
                  <a:lumMod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600" y="4530788"/>
            <a:ext cx="755576" cy="3446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935" y="4587974"/>
            <a:ext cx="2404513" cy="31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24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A0F824B5-8A96-491F-94C8-0C9D114E62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3" r="8333"/>
          <a:stretch/>
        </p:blipFill>
        <p:spPr>
          <a:xfrm>
            <a:off x="-618" y="0"/>
            <a:ext cx="914523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93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7" r:id="rId3"/>
    <p:sldLayoutId id="2147483662" r:id="rId4"/>
    <p:sldLayoutId id="2147483665" r:id="rId5"/>
    <p:sldLayoutId id="2147483663" r:id="rId6"/>
  </p:sldLayoutIdLst>
  <p:timing>
    <p:tnLst>
      <p:par>
        <p:cTn id="1" dur="indefinite" restart="never" nodeType="tmRoot"/>
      </p:par>
    </p:tnLst>
  </p:timing>
  <p:txStyles>
    <p:titleStyle>
      <a:lvl1pPr algn="ctr" defTabSz="91410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88" indent="-342788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09" indent="-285657" algn="l" defTabSz="91410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29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80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31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783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34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886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7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2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3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55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06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57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08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60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11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02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128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dirty="0" smtClean="0"/>
              <a:t>01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9541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58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9836111"/>
      </p:ext>
    </p:extLst>
  </p:cSld>
  <p:clrMapOvr>
    <a:masterClrMapping/>
  </p:clrMapOvr>
</p:sld>
</file>

<file path=ppt/theme/theme1.xml><?xml version="1.0" encoding="utf-8"?>
<a:theme xmlns:a="http://schemas.openxmlformats.org/drawingml/2006/main" name="自定义设计方案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F5CFA"/>
      </a:accent1>
      <a:accent2>
        <a:srgbClr val="0CE6DA"/>
      </a:accent2>
      <a:accent3>
        <a:srgbClr val="FF743E"/>
      </a:accent3>
      <a:accent4>
        <a:srgbClr val="654BE3"/>
      </a:accent4>
      <a:accent5>
        <a:srgbClr val="33E69C"/>
      </a:accent5>
      <a:accent6>
        <a:srgbClr val="F84D4D"/>
      </a:accent6>
      <a:hlink>
        <a:srgbClr val="1B4939"/>
      </a:hlink>
      <a:folHlink>
        <a:srgbClr val="BFBF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</Words>
  <Application>Microsoft Office PowerPoint</Application>
  <PresentationFormat>全屏显示(16:9)</PresentationFormat>
  <Paragraphs>1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NTKO</cp:lastModifiedBy>
  <cp:revision>9</cp:revision>
  <dcterms:created xsi:type="dcterms:W3CDTF">2022-04-28T02:31:33Z</dcterms:created>
  <dcterms:modified xsi:type="dcterms:W3CDTF">2022-06-01T07:54:25Z</dcterms:modified>
</cp:coreProperties>
</file>