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48" r:id="rId3"/>
    <p:sldMasterId id="2147483656" r:id="rId4"/>
  </p:sldMasterIdLst>
  <p:handoutMasterIdLst>
    <p:handoutMasterId r:id="rId14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5" r:id="rId11"/>
    <p:sldId id="264" r:id="rId12"/>
    <p:sldId id="25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80" autoAdjust="0"/>
  </p:normalViewPr>
  <p:slideViewPr>
    <p:cSldViewPr snapToGrid="0">
      <p:cViewPr>
        <p:scale>
          <a:sx n="96" d="100"/>
          <a:sy n="96" d="100"/>
        </p:scale>
        <p:origin x="2844" y="14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16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026B84C-B6A1-79C0-26B8-0F93730465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C07692A-4C74-7F1C-6D88-B859BFD9CB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F23E-5ECB-49B3-8271-750CFB932C96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0D29807-5BAB-9AA9-17DC-B3A850C37A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F0D6B91-BC07-1B17-8E46-DA8ED0C4DD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16831-3C3A-4037-AF8B-D7F72B68A8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374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0">
            <a:extLst>
              <a:ext uri="{FF2B5EF4-FFF2-40B4-BE49-F238E27FC236}">
                <a16:creationId xmlns:a16="http://schemas.microsoft.com/office/drawing/2014/main" id="{384FF7AC-C803-2812-B0FF-4E627632CF3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02713" y="2782508"/>
            <a:ext cx="2938574" cy="792052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49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THANKS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C1B063B-0B90-C880-0370-6F11BE9C16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101975" y="3573822"/>
            <a:ext cx="2940050" cy="309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地址：单击此处编辑文本</a:t>
            </a:r>
          </a:p>
        </p:txBody>
      </p: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03AA7257-BC21-8300-83A6-B0A342E404E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101975" y="3883384"/>
            <a:ext cx="2940050" cy="309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电话：单击此处编辑文本</a:t>
            </a:r>
          </a:p>
        </p:txBody>
      </p:sp>
      <p:sp>
        <p:nvSpPr>
          <p:cNvPr id="12" name="内容占位符 7">
            <a:extLst>
              <a:ext uri="{FF2B5EF4-FFF2-40B4-BE49-F238E27FC236}">
                <a16:creationId xmlns:a16="http://schemas.microsoft.com/office/drawing/2014/main" id="{3ACC52BF-DAF7-7943-19A9-39D56CDEA4F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101975" y="4192208"/>
            <a:ext cx="2940050" cy="309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传真：单击此处编辑文本</a:t>
            </a:r>
          </a:p>
        </p:txBody>
      </p:sp>
      <p:sp>
        <p:nvSpPr>
          <p:cNvPr id="13" name="内容占位符 7">
            <a:extLst>
              <a:ext uri="{FF2B5EF4-FFF2-40B4-BE49-F238E27FC236}">
                <a16:creationId xmlns:a16="http://schemas.microsoft.com/office/drawing/2014/main" id="{39AC3DD1-205C-585A-72D5-00387CE5F63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101975" y="4501770"/>
            <a:ext cx="2940050" cy="309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网站：单击此处编辑文本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116504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311F6B5-319B-E2DA-322B-0B21E1DE7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72" y="2345634"/>
            <a:ext cx="4349118" cy="3991865"/>
          </a:xfrm>
          <a:prstGeom prst="rect">
            <a:avLst/>
          </a:prstGeom>
        </p:spPr>
      </p:pic>
      <p:sp>
        <p:nvSpPr>
          <p:cNvPr id="4" name="内容占位符 6">
            <a:extLst>
              <a:ext uri="{FF2B5EF4-FFF2-40B4-BE49-F238E27FC236}">
                <a16:creationId xmlns:a16="http://schemas.microsoft.com/office/drawing/2014/main" id="{B28DBF7E-9D9A-5E71-85EE-7C9D1DA1660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66876" y="2721770"/>
            <a:ext cx="5555456" cy="1414463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4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8947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433AF62A-7F6A-9A2C-A86A-4BF6C4082EB5}"/>
              </a:ext>
            </a:extLst>
          </p:cNvPr>
          <p:cNvSpPr/>
          <p:nvPr/>
        </p:nvSpPr>
        <p:spPr>
          <a:xfrm rot="10800000">
            <a:off x="1081429" y="1848673"/>
            <a:ext cx="2099621" cy="1778158"/>
          </a:xfrm>
          <a:prstGeom prst="triangle">
            <a:avLst/>
          </a:prstGeom>
          <a:solidFill>
            <a:schemeClr val="bg1">
              <a:lumMod val="85000"/>
            </a:schemeClr>
          </a:solidFill>
          <a:ln w="730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9CC90B2-BE89-91AE-33BA-37A9CF7952ED}"/>
              </a:ext>
            </a:extLst>
          </p:cNvPr>
          <p:cNvGrpSpPr/>
          <p:nvPr/>
        </p:nvGrpSpPr>
        <p:grpSpPr>
          <a:xfrm>
            <a:off x="4249139" y="59487"/>
            <a:ext cx="100756" cy="5790864"/>
            <a:chOff x="4229894" y="0"/>
            <a:chExt cx="119062" cy="7127794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3FEDE686-EEC9-E6D6-E1BC-A952F382F88F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>
              <a:off x="4287044" y="0"/>
              <a:ext cx="2381" cy="70040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ECED0C65-30B8-B602-B3F3-3736E6A89D90}"/>
                </a:ext>
              </a:extLst>
            </p:cNvPr>
            <p:cNvSpPr/>
            <p:nvPr/>
          </p:nvSpPr>
          <p:spPr>
            <a:xfrm>
              <a:off x="4229894" y="7004049"/>
              <a:ext cx="119062" cy="12374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50CACB65-9C68-5D2B-139A-310C7C172446}"/>
              </a:ext>
            </a:extLst>
          </p:cNvPr>
          <p:cNvSpPr/>
          <p:nvPr/>
        </p:nvSpPr>
        <p:spPr>
          <a:xfrm rot="10800000">
            <a:off x="1891348" y="2817361"/>
            <a:ext cx="233755" cy="233755"/>
          </a:xfrm>
          <a:prstGeom prst="triangle">
            <a:avLst/>
          </a:prstGeom>
          <a:solidFill>
            <a:srgbClr val="9B0101">
              <a:alpha val="70000"/>
            </a:srgb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B73C9EF-2116-47F3-6355-F4CEF23F3D65}"/>
              </a:ext>
            </a:extLst>
          </p:cNvPr>
          <p:cNvCxnSpPr/>
          <p:nvPr/>
        </p:nvCxnSpPr>
        <p:spPr>
          <a:xfrm rot="10800000" flipH="1">
            <a:off x="2950389" y="2123362"/>
            <a:ext cx="411691" cy="663364"/>
          </a:xfrm>
          <a:prstGeom prst="line">
            <a:avLst/>
          </a:prstGeom>
          <a:ln w="31750">
            <a:solidFill>
              <a:srgbClr val="9B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2CC1F51-005E-19B5-5410-4340FC4F59B5}"/>
              </a:ext>
            </a:extLst>
          </p:cNvPr>
          <p:cNvCxnSpPr/>
          <p:nvPr/>
        </p:nvCxnSpPr>
        <p:spPr>
          <a:xfrm rot="10800000" flipH="1">
            <a:off x="3181810" y="1871111"/>
            <a:ext cx="198742" cy="335575"/>
          </a:xfrm>
          <a:prstGeom prst="line">
            <a:avLst/>
          </a:prstGeom>
          <a:ln w="25400">
            <a:solidFill>
              <a:srgbClr val="9B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DE747BB-4DDF-B250-3E80-A29DEC084430}"/>
              </a:ext>
            </a:extLst>
          </p:cNvPr>
          <p:cNvCxnSpPr/>
          <p:nvPr/>
        </p:nvCxnSpPr>
        <p:spPr>
          <a:xfrm rot="10800000" flipH="1">
            <a:off x="1060083" y="1306699"/>
            <a:ext cx="568313" cy="915730"/>
          </a:xfrm>
          <a:prstGeom prst="line">
            <a:avLst/>
          </a:prstGeom>
          <a:ln w="41275">
            <a:solidFill>
              <a:srgbClr val="9B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7C0C8FA-68D2-F6B7-A5DF-EE69F3351A66}"/>
              </a:ext>
            </a:extLst>
          </p:cNvPr>
          <p:cNvCxnSpPr/>
          <p:nvPr/>
        </p:nvCxnSpPr>
        <p:spPr>
          <a:xfrm rot="10800000" flipH="1">
            <a:off x="1067350" y="1865512"/>
            <a:ext cx="588001" cy="947454"/>
          </a:xfrm>
          <a:prstGeom prst="line">
            <a:avLst/>
          </a:prstGeom>
          <a:ln w="41275">
            <a:solidFill>
              <a:srgbClr val="9B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E1BACEA-C6F4-DDFC-A62A-F7F0E92E148E}"/>
              </a:ext>
            </a:extLst>
          </p:cNvPr>
          <p:cNvCxnSpPr/>
          <p:nvPr/>
        </p:nvCxnSpPr>
        <p:spPr>
          <a:xfrm rot="10800000" flipH="1">
            <a:off x="989976" y="1848673"/>
            <a:ext cx="486977" cy="775173"/>
          </a:xfrm>
          <a:prstGeom prst="line">
            <a:avLst/>
          </a:prstGeom>
          <a:ln w="41275">
            <a:solidFill>
              <a:srgbClr val="9B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07058762-AB5A-9D2F-B080-00ADAC5E5FCB}"/>
              </a:ext>
            </a:extLst>
          </p:cNvPr>
          <p:cNvSpPr/>
          <p:nvPr/>
        </p:nvSpPr>
        <p:spPr>
          <a:xfrm rot="837754">
            <a:off x="2808882" y="3380973"/>
            <a:ext cx="149297" cy="128704"/>
          </a:xfrm>
          <a:prstGeom prst="triangle">
            <a:avLst/>
          </a:prstGeom>
          <a:solidFill>
            <a:srgbClr val="9B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EAD4A033-584B-2A84-E371-B755EE8A3282}"/>
              </a:ext>
            </a:extLst>
          </p:cNvPr>
          <p:cNvSpPr/>
          <p:nvPr/>
        </p:nvSpPr>
        <p:spPr>
          <a:xfrm rot="1844398">
            <a:off x="2671577" y="3254371"/>
            <a:ext cx="106733" cy="92012"/>
          </a:xfrm>
          <a:prstGeom prst="triangle">
            <a:avLst/>
          </a:prstGeom>
          <a:solidFill>
            <a:srgbClr val="9B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280EFD7A-8E0A-36C2-A545-31C68E33C3D7}"/>
              </a:ext>
            </a:extLst>
          </p:cNvPr>
          <p:cNvSpPr/>
          <p:nvPr/>
        </p:nvSpPr>
        <p:spPr>
          <a:xfrm rot="17702695">
            <a:off x="3166872" y="3185162"/>
            <a:ext cx="67180" cy="57913"/>
          </a:xfrm>
          <a:prstGeom prst="triangle">
            <a:avLst/>
          </a:prstGeom>
          <a:solidFill>
            <a:srgbClr val="9B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47325B45-0FCB-8A92-C20E-03BA221006F5}"/>
              </a:ext>
            </a:extLst>
          </p:cNvPr>
          <p:cNvSpPr/>
          <p:nvPr/>
        </p:nvSpPr>
        <p:spPr>
          <a:xfrm rot="3570633">
            <a:off x="1154664" y="3301473"/>
            <a:ext cx="157600" cy="135862"/>
          </a:xfrm>
          <a:prstGeom prst="triangle">
            <a:avLst/>
          </a:prstGeom>
          <a:solidFill>
            <a:srgbClr val="9B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>
            <a:extLst>
              <a:ext uri="{FF2B5EF4-FFF2-40B4-BE49-F238E27FC236}">
                <a16:creationId xmlns:a16="http://schemas.microsoft.com/office/drawing/2014/main" id="{A60E0607-CFAB-87A9-D09C-B4E94D6A5B1A}"/>
              </a:ext>
            </a:extLst>
          </p:cNvPr>
          <p:cNvSpPr/>
          <p:nvPr/>
        </p:nvSpPr>
        <p:spPr>
          <a:xfrm rot="10800000">
            <a:off x="792587" y="3188548"/>
            <a:ext cx="126029" cy="108647"/>
          </a:xfrm>
          <a:prstGeom prst="triangle">
            <a:avLst/>
          </a:prstGeom>
          <a:solidFill>
            <a:srgbClr val="9B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DED451B2-5A34-DE6D-7FA8-1F57C90ACA47}"/>
              </a:ext>
            </a:extLst>
          </p:cNvPr>
          <p:cNvSpPr/>
          <p:nvPr/>
        </p:nvSpPr>
        <p:spPr>
          <a:xfrm>
            <a:off x="933942" y="3382015"/>
            <a:ext cx="95831" cy="82613"/>
          </a:xfrm>
          <a:prstGeom prst="triangle">
            <a:avLst/>
          </a:prstGeom>
          <a:solidFill>
            <a:srgbClr val="9B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0F08F0C8-C5D0-206E-F781-542322A4185B}"/>
              </a:ext>
            </a:extLst>
          </p:cNvPr>
          <p:cNvSpPr/>
          <p:nvPr/>
        </p:nvSpPr>
        <p:spPr>
          <a:xfrm rot="10800000">
            <a:off x="1987479" y="2895279"/>
            <a:ext cx="353193" cy="353193"/>
          </a:xfrm>
          <a:prstGeom prst="triangle">
            <a:avLst/>
          </a:prstGeom>
          <a:solidFill>
            <a:srgbClr val="9B0101">
              <a:alpha val="70000"/>
            </a:srgb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平行四边形 1">
            <a:extLst>
              <a:ext uri="{FF2B5EF4-FFF2-40B4-BE49-F238E27FC236}">
                <a16:creationId xmlns:a16="http://schemas.microsoft.com/office/drawing/2014/main" id="{95A9C85D-879B-A123-BB4E-3194059EA475}"/>
              </a:ext>
            </a:extLst>
          </p:cNvPr>
          <p:cNvSpPr/>
          <p:nvPr/>
        </p:nvSpPr>
        <p:spPr>
          <a:xfrm rot="12360000" flipV="1">
            <a:off x="-388210" y="4536975"/>
            <a:ext cx="3546502" cy="868183"/>
          </a:xfrm>
          <a:custGeom>
            <a:avLst/>
            <a:gdLst>
              <a:gd name="connsiteX0" fmla="*/ 0 w 4801182"/>
              <a:gd name="connsiteY0" fmla="*/ 290033 h 290033"/>
              <a:gd name="connsiteX1" fmla="*/ 4801182 w 4801182"/>
              <a:gd name="connsiteY1" fmla="*/ 290033 h 290033"/>
              <a:gd name="connsiteX2" fmla="*/ 4082723 w 4801182"/>
              <a:gd name="connsiteY2" fmla="*/ 0 h 290033"/>
              <a:gd name="connsiteX3" fmla="*/ 140467 w 4801182"/>
              <a:gd name="connsiteY3" fmla="*/ 2033 h 290033"/>
              <a:gd name="connsiteX4" fmla="*/ 0 w 4801182"/>
              <a:gd name="connsiteY4" fmla="*/ 290033 h 290033"/>
              <a:gd name="connsiteX0" fmla="*/ 0 w 4082723"/>
              <a:gd name="connsiteY0" fmla="*/ 290033 h 290033"/>
              <a:gd name="connsiteX1" fmla="*/ 3616133 w 4082723"/>
              <a:gd name="connsiteY1" fmla="*/ 282960 h 290033"/>
              <a:gd name="connsiteX2" fmla="*/ 4082723 w 4082723"/>
              <a:gd name="connsiteY2" fmla="*/ 0 h 290033"/>
              <a:gd name="connsiteX3" fmla="*/ 140467 w 4082723"/>
              <a:gd name="connsiteY3" fmla="*/ 2033 h 290033"/>
              <a:gd name="connsiteX4" fmla="*/ 0 w 4082723"/>
              <a:gd name="connsiteY4" fmla="*/ 290033 h 29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2723" h="290033">
                <a:moveTo>
                  <a:pt x="0" y="290033"/>
                </a:moveTo>
                <a:lnTo>
                  <a:pt x="3616133" y="282960"/>
                </a:lnTo>
                <a:lnTo>
                  <a:pt x="4082723" y="0"/>
                </a:lnTo>
                <a:lnTo>
                  <a:pt x="140467" y="2033"/>
                </a:lnTo>
                <a:lnTo>
                  <a:pt x="0" y="290033"/>
                </a:lnTo>
                <a:close/>
              </a:path>
            </a:pathLst>
          </a:custGeom>
          <a:solidFill>
            <a:srgbClr val="9B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4">
            <a:extLst>
              <a:ext uri="{FF2B5EF4-FFF2-40B4-BE49-F238E27FC236}">
                <a16:creationId xmlns:a16="http://schemas.microsoft.com/office/drawing/2014/main" id="{D585EF3D-BDD2-452F-6C94-9A560F6A46C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548745" y="2538546"/>
            <a:ext cx="1158681" cy="199206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13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algn="ctr"/>
            <a:r>
              <a:rPr lang="en-US" altLang="zh-CN" sz="1300" dirty="0">
                <a:latin typeface="微软雅黑" pitchFamily="34" charset="-122"/>
                <a:ea typeface="微软雅黑" pitchFamily="34" charset="-122"/>
                <a:cs typeface="Arial Unicode MS"/>
              </a:rPr>
              <a:t>CONTENTS</a:t>
            </a:r>
            <a:endParaRPr lang="zh-CN" altLang="en-US" sz="1300" dirty="0">
              <a:latin typeface="微软雅黑" pitchFamily="34" charset="-122"/>
              <a:ea typeface="微软雅黑" pitchFamily="34" charset="-122"/>
              <a:cs typeface="Arial Unicode MS"/>
            </a:endParaRPr>
          </a:p>
        </p:txBody>
      </p:sp>
      <p:sp>
        <p:nvSpPr>
          <p:cNvPr id="4" name="内容占位符 24">
            <a:extLst>
              <a:ext uri="{FF2B5EF4-FFF2-40B4-BE49-F238E27FC236}">
                <a16:creationId xmlns:a16="http://schemas.microsoft.com/office/drawing/2014/main" id="{C2AB69BB-1D5B-9D8D-002C-C45351C34F6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06157" y="1908313"/>
            <a:ext cx="2307692" cy="32045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72000"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14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方正风雅宋简体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| TITLE</a:t>
            </a:r>
          </a:p>
        </p:txBody>
      </p:sp>
      <p:sp>
        <p:nvSpPr>
          <p:cNvPr id="5" name="内容占位符 24">
            <a:extLst>
              <a:ext uri="{FF2B5EF4-FFF2-40B4-BE49-F238E27FC236}">
                <a16:creationId xmlns:a16="http://schemas.microsoft.com/office/drawing/2014/main" id="{7E8DFB42-E42A-915D-1593-6E9B7AFCE01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06157" y="2895702"/>
            <a:ext cx="2307692" cy="32045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72000"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14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方正风雅宋简体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| TITLE</a:t>
            </a:r>
          </a:p>
        </p:txBody>
      </p:sp>
      <p:sp>
        <p:nvSpPr>
          <p:cNvPr id="6" name="内容占位符 24">
            <a:extLst>
              <a:ext uri="{FF2B5EF4-FFF2-40B4-BE49-F238E27FC236}">
                <a16:creationId xmlns:a16="http://schemas.microsoft.com/office/drawing/2014/main" id="{F71BD966-54C2-6B33-1595-1A1E6DDCC8D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06157" y="3883091"/>
            <a:ext cx="2307692" cy="32045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72000"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16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方正风雅宋简体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| TITLE</a:t>
            </a:r>
          </a:p>
        </p:txBody>
      </p:sp>
      <p:sp>
        <p:nvSpPr>
          <p:cNvPr id="7" name="内容占位符 24">
            <a:extLst>
              <a:ext uri="{FF2B5EF4-FFF2-40B4-BE49-F238E27FC236}">
                <a16:creationId xmlns:a16="http://schemas.microsoft.com/office/drawing/2014/main" id="{EB9E3686-45DA-60EC-2ED8-DC21667DD0A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06157" y="4870479"/>
            <a:ext cx="2307692" cy="32045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72000"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16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方正风雅宋简体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| TITLE</a:t>
            </a:r>
          </a:p>
        </p:txBody>
      </p:sp>
      <p:sp>
        <p:nvSpPr>
          <p:cNvPr id="8" name="内容占位符 24">
            <a:extLst>
              <a:ext uri="{FF2B5EF4-FFF2-40B4-BE49-F238E27FC236}">
                <a16:creationId xmlns:a16="http://schemas.microsoft.com/office/drawing/2014/main" id="{00950B87-BDDD-E3F7-E2FB-3BAAEC8B3F0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06158" y="1578659"/>
            <a:ext cx="632369" cy="320457"/>
          </a:xfrm>
          <a:prstGeom prst="rect">
            <a:avLst/>
          </a:prstGeom>
          <a:noFill/>
        </p:spPr>
        <p:txBody>
          <a:bodyPr wrap="square" lIns="72000" tIns="0" rIns="0" bIns="0" anchor="ctr" anchorCtr="0"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28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01</a:t>
            </a:r>
          </a:p>
        </p:txBody>
      </p:sp>
      <p:sp>
        <p:nvSpPr>
          <p:cNvPr id="9" name="内容占位符 24">
            <a:extLst>
              <a:ext uri="{FF2B5EF4-FFF2-40B4-BE49-F238E27FC236}">
                <a16:creationId xmlns:a16="http://schemas.microsoft.com/office/drawing/2014/main" id="{58156884-9DA3-0705-A351-08EFF6FF52A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06158" y="2560170"/>
            <a:ext cx="632369" cy="320457"/>
          </a:xfrm>
          <a:prstGeom prst="rect">
            <a:avLst/>
          </a:prstGeom>
          <a:noFill/>
        </p:spPr>
        <p:txBody>
          <a:bodyPr wrap="square" lIns="72000" tIns="0" rIns="0" bIns="0" anchor="ctr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24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02</a:t>
            </a:r>
          </a:p>
        </p:txBody>
      </p:sp>
      <p:sp>
        <p:nvSpPr>
          <p:cNvPr id="10" name="内容占位符 24">
            <a:extLst>
              <a:ext uri="{FF2B5EF4-FFF2-40B4-BE49-F238E27FC236}">
                <a16:creationId xmlns:a16="http://schemas.microsoft.com/office/drawing/2014/main" id="{A703C466-14B4-895C-0FB6-BFA8F6112AF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06158" y="3553436"/>
            <a:ext cx="632369" cy="320457"/>
          </a:xfrm>
          <a:prstGeom prst="rect">
            <a:avLst/>
          </a:prstGeom>
          <a:noFill/>
        </p:spPr>
        <p:txBody>
          <a:bodyPr wrap="square" lIns="72000" tIns="0" rIns="0" bIns="0" anchor="ctr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24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03</a:t>
            </a:r>
          </a:p>
        </p:txBody>
      </p:sp>
      <p:sp>
        <p:nvSpPr>
          <p:cNvPr id="11" name="内容占位符 24">
            <a:extLst>
              <a:ext uri="{FF2B5EF4-FFF2-40B4-BE49-F238E27FC236}">
                <a16:creationId xmlns:a16="http://schemas.microsoft.com/office/drawing/2014/main" id="{5A3134D3-E419-2A0E-EC5B-AAB02D08864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06158" y="4540825"/>
            <a:ext cx="632369" cy="320457"/>
          </a:xfrm>
          <a:prstGeom prst="rect">
            <a:avLst/>
          </a:prstGeom>
          <a:noFill/>
        </p:spPr>
        <p:txBody>
          <a:bodyPr wrap="square" lIns="72000" tIns="0" rIns="0" bIns="0" anchor="ctr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24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04</a:t>
            </a:r>
          </a:p>
        </p:txBody>
      </p:sp>
      <p:sp>
        <p:nvSpPr>
          <p:cNvPr id="12" name="内容占位符 24">
            <a:extLst>
              <a:ext uri="{FF2B5EF4-FFF2-40B4-BE49-F238E27FC236}">
                <a16:creationId xmlns:a16="http://schemas.microsoft.com/office/drawing/2014/main" id="{195BD376-CC2D-BA74-ADD8-ABA1A4234C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548745" y="1947616"/>
            <a:ext cx="1158681" cy="590931"/>
          </a:xfrm>
          <a:prstGeom prst="rect">
            <a:avLst/>
          </a:prstGeom>
          <a:noFill/>
        </p:spPr>
        <p:txBody>
          <a:bodyPr wrap="square" lIns="0" rIns="0" anchor="ctr" anchorCtr="1">
            <a:spAutoFit/>
          </a:bodyPr>
          <a:lstStyle>
            <a:lvl1pPr mar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Tx/>
              <a:buNone/>
              <a:defRPr lang="zh-CN" altLang="en-US" sz="3600" kern="1200" spc="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方正风雅宋简体"/>
              </a:defRPr>
            </a:lvl1pPr>
          </a:lstStyle>
          <a:p>
            <a:pPr algn="ctr"/>
            <a:r>
              <a:rPr lang="zh-CN" altLang="en-US" sz="3600" dirty="0">
                <a:latin typeface="微软雅黑" pitchFamily="34" charset="-122"/>
                <a:ea typeface="微软雅黑" pitchFamily="34" charset="-122"/>
                <a:cs typeface="方正风雅宋简体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16934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6">
            <a:extLst>
              <a:ext uri="{FF2B5EF4-FFF2-40B4-BE49-F238E27FC236}">
                <a16:creationId xmlns:a16="http://schemas.microsoft.com/office/drawing/2014/main" id="{9F4BB928-0940-AF23-D982-1EB5427DC71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27164" y="3858492"/>
            <a:ext cx="3213497" cy="451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35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>
              <a:buFontTx/>
              <a:buNone/>
              <a:defRPr sz="4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 algn="ctr">
              <a:buFontTx/>
              <a:buNone/>
              <a:defRPr sz="4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71600" indent="0" algn="ctr">
              <a:buFontTx/>
              <a:buNone/>
              <a:defRPr sz="4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800" indent="0" algn="ctr">
              <a:buFontTx/>
              <a:buNone/>
              <a:defRPr sz="4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</a:t>
            </a:r>
            <a:endParaRPr lang="en-US" altLang="zh-CN" dirty="0">
              <a:latin typeface="微软雅黑" pitchFamily="34" charset="-122"/>
              <a:ea typeface="微软雅黑" pitchFamily="34" charset="-122"/>
              <a:cs typeface="方正风雅宋简体"/>
            </a:endParaRPr>
          </a:p>
        </p:txBody>
      </p:sp>
      <p:sp>
        <p:nvSpPr>
          <p:cNvPr id="5" name="内容占位符 6">
            <a:extLst>
              <a:ext uri="{FF2B5EF4-FFF2-40B4-BE49-F238E27FC236}">
                <a16:creationId xmlns:a16="http://schemas.microsoft.com/office/drawing/2014/main" id="{1D1BE268-3F33-FFB8-B636-FEF4ABB87C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27163" y="4349353"/>
            <a:ext cx="3213497" cy="4055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25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>
              <a:buFontTx/>
              <a:buNone/>
              <a:defRPr sz="4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 algn="ctr">
              <a:buFontTx/>
              <a:buNone/>
              <a:defRPr sz="4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71600" indent="0" algn="ctr">
              <a:buFontTx/>
              <a:buNone/>
              <a:defRPr sz="4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800" indent="0" algn="ctr">
              <a:buFontTx/>
              <a:buNone/>
              <a:defRPr sz="4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TITLE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54BF4D1F-80F8-9A69-B955-7B8C838B70D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27164" y="3295077"/>
            <a:ext cx="3213497" cy="563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28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0" indent="0" algn="ctr">
              <a:spcBef>
                <a:spcPts val="0"/>
              </a:spcBef>
              <a:buFontTx/>
              <a:buNone/>
              <a:defRPr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 algn="ctr">
              <a:buFontTx/>
              <a:buNone/>
              <a:defRPr sz="4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71600" indent="0" algn="ctr">
              <a:buFontTx/>
              <a:buNone/>
              <a:defRPr sz="4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800" indent="0" algn="ctr">
              <a:buFontTx/>
              <a:buNone/>
              <a:defRPr sz="4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1" algn="ctr"/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79381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D7B72-88E8-0390-8E0E-F8A6A5CB8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864" y="322119"/>
            <a:ext cx="2266950" cy="292927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| TITLE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308836-3D90-6F0C-9152-BB8188E55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0007" y="218957"/>
            <a:ext cx="447675" cy="392113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D1B0E10-1033-AF4C-4D11-E049D1115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7"/>
          <a:stretch/>
        </p:blipFill>
        <p:spPr>
          <a:xfrm>
            <a:off x="0" y="2759103"/>
            <a:ext cx="3012309" cy="39812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070419-8F6A-B7A8-E4BB-C9898E5C25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84" y="2484688"/>
            <a:ext cx="1637624" cy="1729504"/>
          </a:xfrm>
          <a:prstGeom prst="rect">
            <a:avLst/>
          </a:prstGeom>
        </p:spPr>
      </p:pic>
      <p:sp>
        <p:nvSpPr>
          <p:cNvPr id="21" name="内容占位符 20">
            <a:extLst>
              <a:ext uri="{FF2B5EF4-FFF2-40B4-BE49-F238E27FC236}">
                <a16:creationId xmlns:a16="http://schemas.microsoft.com/office/drawing/2014/main" id="{9C1A6A6F-0A41-8F79-38D7-6BFB26855E5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52518" y="2139952"/>
            <a:ext cx="791766" cy="85189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0" rIns="144000" bIns="108000" anchor="ctr" anchorCtr="1"/>
          <a:lstStyle>
            <a:lvl1pPr marL="0" indent="0">
              <a:buFontTx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2" name="内容占位符 20">
            <a:extLst>
              <a:ext uri="{FF2B5EF4-FFF2-40B4-BE49-F238E27FC236}">
                <a16:creationId xmlns:a16="http://schemas.microsoft.com/office/drawing/2014/main" id="{DCCBD3E7-A829-DCCC-7526-FC4D4CC9A94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152518" y="4128339"/>
            <a:ext cx="791766" cy="85189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0" rIns="144000" bIns="108000" anchor="ctr" anchorCtr="1"/>
          <a:lstStyle>
            <a:lvl1pPr marL="0" indent="0">
              <a:buFontTx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3" name="内容占位符 20">
            <a:extLst>
              <a:ext uri="{FF2B5EF4-FFF2-40B4-BE49-F238E27FC236}">
                <a16:creationId xmlns:a16="http://schemas.microsoft.com/office/drawing/2014/main" id="{6FE43C62-59AD-EA06-E0DC-0A71BA1E28E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1907" y="2139952"/>
            <a:ext cx="791766" cy="85189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0" rIns="144000" bIns="108000" anchor="ctr" anchorCtr="1"/>
          <a:lstStyle>
            <a:lvl1pPr marL="0" indent="0">
              <a:buFontTx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4" name="内容占位符 20">
            <a:extLst>
              <a:ext uri="{FF2B5EF4-FFF2-40B4-BE49-F238E27FC236}">
                <a16:creationId xmlns:a16="http://schemas.microsoft.com/office/drawing/2014/main" id="{C6C26412-6611-9F43-48E4-84651590B4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581907" y="4128339"/>
            <a:ext cx="791766" cy="85189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0" rIns="144000" bIns="108000" anchor="ctr" anchorCtr="1"/>
          <a:lstStyle>
            <a:lvl1pPr marL="0" indent="0">
              <a:buFontTx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6" name="内容占位符 25">
            <a:extLst>
              <a:ext uri="{FF2B5EF4-FFF2-40B4-BE49-F238E27FC236}">
                <a16:creationId xmlns:a16="http://schemas.microsoft.com/office/drawing/2014/main" id="{A9F1E0F2-7617-CE19-1397-AA79DBD061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85876" y="1848853"/>
            <a:ext cx="1686680" cy="136820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lIns="288000" tIns="288000" rIns="288000" bIns="288000" anchor="ctr" anchorCtr="1"/>
          <a:lstStyle>
            <a:lvl1pPr marL="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9" name="内容占位符 25">
            <a:extLst>
              <a:ext uri="{FF2B5EF4-FFF2-40B4-BE49-F238E27FC236}">
                <a16:creationId xmlns:a16="http://schemas.microsoft.com/office/drawing/2014/main" id="{F439CE22-57E4-0521-88FA-86C7F1E1AD1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85876" y="3888735"/>
            <a:ext cx="1686680" cy="136820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lIns="216000" tIns="288000" rIns="216000" bIns="288000" anchor="ctr" anchorCtr="1">
            <a:noAutofit/>
          </a:bodyPr>
          <a:lstStyle>
            <a:lvl1pPr marL="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单击此处编辑文本</a:t>
            </a:r>
          </a:p>
        </p:txBody>
      </p:sp>
      <p:sp>
        <p:nvSpPr>
          <p:cNvPr id="30" name="内容占位符 25">
            <a:extLst>
              <a:ext uri="{FF2B5EF4-FFF2-40B4-BE49-F238E27FC236}">
                <a16:creationId xmlns:a16="http://schemas.microsoft.com/office/drawing/2014/main" id="{539A27CC-32CC-D543-9142-91166AB11A9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21733" y="1848853"/>
            <a:ext cx="1686680" cy="136820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lIns="288000" tIns="288000" rIns="288000" bIns="288000" anchor="ctr" anchorCtr="1"/>
          <a:lstStyle>
            <a:lvl1pPr marL="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31" name="内容占位符 25">
            <a:extLst>
              <a:ext uri="{FF2B5EF4-FFF2-40B4-BE49-F238E27FC236}">
                <a16:creationId xmlns:a16="http://schemas.microsoft.com/office/drawing/2014/main" id="{BBCC82A6-DFB8-ACD2-1919-AF9EE2498AF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21733" y="3888735"/>
            <a:ext cx="1686680" cy="136820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lIns="288000" tIns="288000" rIns="288000" bIns="288000" anchor="ctr" anchorCtr="1"/>
          <a:lstStyle>
            <a:lvl1pPr marL="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just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10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24947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2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32FA2B99-8E63-03C7-B364-9C63B9CFB670}"/>
              </a:ext>
            </a:extLst>
          </p:cNvPr>
          <p:cNvSpPr/>
          <p:nvPr userDrawn="1"/>
        </p:nvSpPr>
        <p:spPr>
          <a:xfrm rot="16200000">
            <a:off x="4153795" y="977249"/>
            <a:ext cx="4874760" cy="5519118"/>
          </a:xfrm>
          <a:custGeom>
            <a:avLst/>
            <a:gdLst>
              <a:gd name="connsiteX0" fmla="*/ 4874760 w 4874760"/>
              <a:gd name="connsiteY0" fmla="*/ 1209511 h 5519118"/>
              <a:gd name="connsiteX1" fmla="*/ 4874759 w 4874760"/>
              <a:gd name="connsiteY1" fmla="*/ 1209511 h 5519118"/>
              <a:gd name="connsiteX2" fmla="*/ 4874759 w 4874760"/>
              <a:gd name="connsiteY2" fmla="*/ 5519118 h 5519118"/>
              <a:gd name="connsiteX3" fmla="*/ 0 w 4874760"/>
              <a:gd name="connsiteY3" fmla="*/ 5519118 h 5519118"/>
              <a:gd name="connsiteX4" fmla="*/ 0 w 4874760"/>
              <a:gd name="connsiteY4" fmla="*/ 1209511 h 5519118"/>
              <a:gd name="connsiteX5" fmla="*/ 1 w 4874760"/>
              <a:gd name="connsiteY5" fmla="*/ 1209511 h 5519118"/>
              <a:gd name="connsiteX6" fmla="*/ 2437381 w 4874760"/>
              <a:gd name="connsiteY6" fmla="*/ 0 h 551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4760" h="5519118">
                <a:moveTo>
                  <a:pt x="4874760" y="1209511"/>
                </a:moveTo>
                <a:lnTo>
                  <a:pt x="4874759" y="1209511"/>
                </a:lnTo>
                <a:lnTo>
                  <a:pt x="4874759" y="5519118"/>
                </a:lnTo>
                <a:lnTo>
                  <a:pt x="0" y="5519118"/>
                </a:lnTo>
                <a:lnTo>
                  <a:pt x="0" y="1209511"/>
                </a:lnTo>
                <a:lnTo>
                  <a:pt x="1" y="1209511"/>
                </a:lnTo>
                <a:lnTo>
                  <a:pt x="2437381" y="0"/>
                </a:lnTo>
                <a:close/>
              </a:path>
            </a:pathLst>
          </a:custGeom>
          <a:solidFill>
            <a:srgbClr val="9B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D24745-49A0-06FB-21E5-B9A633CBE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8"/>
          <a:stretch/>
        </p:blipFill>
        <p:spPr>
          <a:xfrm>
            <a:off x="866692" y="997200"/>
            <a:ext cx="2608028" cy="5658291"/>
          </a:xfrm>
          <a:prstGeom prst="rect">
            <a:avLst/>
          </a:prstGeom>
        </p:spPr>
      </p:pic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EC2FB8CE-3094-BC7B-F8DB-4B604C38936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49772" y="2084983"/>
            <a:ext cx="388992" cy="38623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1" name="内容占位符 9">
            <a:extLst>
              <a:ext uri="{FF2B5EF4-FFF2-40B4-BE49-F238E27FC236}">
                <a16:creationId xmlns:a16="http://schemas.microsoft.com/office/drawing/2014/main" id="{CBCA7291-6F12-D82F-4C1A-BFA26D4968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949772" y="3051069"/>
            <a:ext cx="388992" cy="38623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2" name="内容占位符 9">
            <a:extLst>
              <a:ext uri="{FF2B5EF4-FFF2-40B4-BE49-F238E27FC236}">
                <a16:creationId xmlns:a16="http://schemas.microsoft.com/office/drawing/2014/main" id="{46620BCB-7421-8F8E-6B5A-E79D7BB341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49772" y="4017155"/>
            <a:ext cx="388992" cy="38623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3" name="内容占位符 9">
            <a:extLst>
              <a:ext uri="{FF2B5EF4-FFF2-40B4-BE49-F238E27FC236}">
                <a16:creationId xmlns:a16="http://schemas.microsoft.com/office/drawing/2014/main" id="{B119629F-C045-F3C4-1D3A-E61CDD739B2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949772" y="4983240"/>
            <a:ext cx="388992" cy="38623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6061FE98-B861-BFB9-B2ED-4EB0C0E9A2A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5450" y="2015654"/>
            <a:ext cx="2305050" cy="52489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7" name="内容占位符 14">
            <a:extLst>
              <a:ext uri="{FF2B5EF4-FFF2-40B4-BE49-F238E27FC236}">
                <a16:creationId xmlns:a16="http://schemas.microsoft.com/office/drawing/2014/main" id="{EA289E09-083A-D549-59BF-AFA422387A2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05450" y="4913911"/>
            <a:ext cx="2305050" cy="52489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8" name="内容占位符 14">
            <a:extLst>
              <a:ext uri="{FF2B5EF4-FFF2-40B4-BE49-F238E27FC236}">
                <a16:creationId xmlns:a16="http://schemas.microsoft.com/office/drawing/2014/main" id="{5E6FCEF3-411D-DC2E-F694-ABBD56D9952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05450" y="2981740"/>
            <a:ext cx="2305050" cy="52489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9" name="内容占位符 14">
            <a:extLst>
              <a:ext uri="{FF2B5EF4-FFF2-40B4-BE49-F238E27FC236}">
                <a16:creationId xmlns:a16="http://schemas.microsoft.com/office/drawing/2014/main" id="{6B9EC075-2A52-FBE7-D377-DBDFF32D6F6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05450" y="3947826"/>
            <a:ext cx="2305050" cy="52489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881E3767-E689-9B83-5689-C0C8A59BF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864" y="322119"/>
            <a:ext cx="2266950" cy="292927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| TITLE</a:t>
            </a:r>
          </a:p>
        </p:txBody>
      </p:sp>
      <p:sp>
        <p:nvSpPr>
          <p:cNvPr id="21" name="内容占位符 5">
            <a:extLst>
              <a:ext uri="{FF2B5EF4-FFF2-40B4-BE49-F238E27FC236}">
                <a16:creationId xmlns:a16="http://schemas.microsoft.com/office/drawing/2014/main" id="{8555DE04-AE6A-4200-DAE8-475A28A9348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0007" y="218957"/>
            <a:ext cx="447675" cy="392113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749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10">
            <a:extLst>
              <a:ext uri="{FF2B5EF4-FFF2-40B4-BE49-F238E27FC236}">
                <a16:creationId xmlns:a16="http://schemas.microsoft.com/office/drawing/2014/main" id="{02168044-AAF0-7765-DAAF-0FA8B1478F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4034" y="3626375"/>
            <a:ext cx="2034978" cy="978792"/>
          </a:xfrm>
          <a:prstGeom prst="rect">
            <a:avLst/>
          </a:prstGeom>
          <a:solidFill>
            <a:srgbClr val="9B0101"/>
          </a:solidFill>
        </p:spPr>
        <p:txBody>
          <a:bodyPr anchor="b" anchorCtr="1">
            <a:normAutofit/>
          </a:bodyPr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9" name="内容占位符 10">
            <a:extLst>
              <a:ext uri="{FF2B5EF4-FFF2-40B4-BE49-F238E27FC236}">
                <a16:creationId xmlns:a16="http://schemas.microsoft.com/office/drawing/2014/main" id="{307C1FED-C907-9A07-3B30-23500A08525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4034" y="1606380"/>
            <a:ext cx="2034978" cy="196867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just">
              <a:lnSpc>
                <a:spcPct val="100000"/>
              </a:lnSpc>
              <a:buFontTx/>
              <a:buNone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图片</a:t>
            </a:r>
            <a:endParaRPr lang="en-US" altLang="zh-CN" dirty="0"/>
          </a:p>
        </p:txBody>
      </p:sp>
      <p:sp>
        <p:nvSpPr>
          <p:cNvPr id="21" name="内容占位符 10">
            <a:extLst>
              <a:ext uri="{FF2B5EF4-FFF2-40B4-BE49-F238E27FC236}">
                <a16:creationId xmlns:a16="http://schemas.microsoft.com/office/drawing/2014/main" id="{8A49E62D-B8F6-416C-2E91-D846E44AEFB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543483" y="3626374"/>
            <a:ext cx="2034978" cy="196867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just">
              <a:lnSpc>
                <a:spcPct val="100000"/>
              </a:lnSpc>
              <a:buFontTx/>
              <a:buNone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图片</a:t>
            </a:r>
            <a:endParaRPr lang="en-US" altLang="zh-CN" dirty="0"/>
          </a:p>
        </p:txBody>
      </p:sp>
      <p:sp>
        <p:nvSpPr>
          <p:cNvPr id="24" name="内容占位符 10">
            <a:extLst>
              <a:ext uri="{FF2B5EF4-FFF2-40B4-BE49-F238E27FC236}">
                <a16:creationId xmlns:a16="http://schemas.microsoft.com/office/drawing/2014/main" id="{DE04342B-0722-D2B0-DF29-CF53A3197D1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22932" y="1606380"/>
            <a:ext cx="2034978" cy="196867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just">
              <a:lnSpc>
                <a:spcPct val="100000"/>
              </a:lnSpc>
              <a:buFontTx/>
              <a:buNone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图片</a:t>
            </a:r>
            <a:endParaRPr lang="en-US" altLang="zh-CN" dirty="0"/>
          </a:p>
        </p:txBody>
      </p:sp>
      <p:sp>
        <p:nvSpPr>
          <p:cNvPr id="25" name="内容占位符 10">
            <a:extLst>
              <a:ext uri="{FF2B5EF4-FFF2-40B4-BE49-F238E27FC236}">
                <a16:creationId xmlns:a16="http://schemas.microsoft.com/office/drawing/2014/main" id="{B5792629-D0FE-3825-3A00-EB3F423408C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702381" y="3626374"/>
            <a:ext cx="2034978" cy="196867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just">
              <a:lnSpc>
                <a:spcPct val="100000"/>
              </a:lnSpc>
              <a:buFontTx/>
              <a:buNone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图片</a:t>
            </a:r>
            <a:endParaRPr lang="en-US" altLang="zh-CN" dirty="0"/>
          </a:p>
        </p:txBody>
      </p:sp>
      <p:sp>
        <p:nvSpPr>
          <p:cNvPr id="27" name="内容占位符 10">
            <a:extLst>
              <a:ext uri="{FF2B5EF4-FFF2-40B4-BE49-F238E27FC236}">
                <a16:creationId xmlns:a16="http://schemas.microsoft.com/office/drawing/2014/main" id="{96F0EE0D-1717-13DC-ADBC-E1418E7B2F9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4034" y="4605166"/>
            <a:ext cx="2034978" cy="1011958"/>
          </a:xfrm>
          <a:prstGeom prst="rect">
            <a:avLst/>
          </a:prstGeom>
          <a:solidFill>
            <a:srgbClr val="9B0101"/>
          </a:solidFill>
        </p:spPr>
        <p:txBody>
          <a:bodyPr>
            <a:normAutofit/>
          </a:bodyPr>
          <a:lstStyle>
            <a:lvl1pPr marL="0" indent="0" algn="just">
              <a:buFontTx/>
              <a:buNone/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8" name="内容占位符 10">
            <a:extLst>
              <a:ext uri="{FF2B5EF4-FFF2-40B4-BE49-F238E27FC236}">
                <a16:creationId xmlns:a16="http://schemas.microsoft.com/office/drawing/2014/main" id="{01B2FE26-F994-501A-3868-8A81A6C1303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543483" y="1606379"/>
            <a:ext cx="2034978" cy="9787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b" anchorCtr="1">
            <a:normAutofit/>
          </a:bodyPr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9" name="内容占位符 10">
            <a:extLst>
              <a:ext uri="{FF2B5EF4-FFF2-40B4-BE49-F238E27FC236}">
                <a16:creationId xmlns:a16="http://schemas.microsoft.com/office/drawing/2014/main" id="{9FC2CCB7-BAE3-9959-2417-469E1046F73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2543483" y="2585170"/>
            <a:ext cx="2034978" cy="101195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just">
              <a:buFontTx/>
              <a:buNone/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30" name="内容占位符 10">
            <a:extLst>
              <a:ext uri="{FF2B5EF4-FFF2-40B4-BE49-F238E27FC236}">
                <a16:creationId xmlns:a16="http://schemas.microsoft.com/office/drawing/2014/main" id="{3D83BB9C-BE1B-A0D9-DE16-1033D842426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622932" y="3626375"/>
            <a:ext cx="2034978" cy="9787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b" anchorCtr="1">
            <a:normAutofit/>
          </a:bodyPr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1" name="内容占位符 10">
            <a:extLst>
              <a:ext uri="{FF2B5EF4-FFF2-40B4-BE49-F238E27FC236}">
                <a16:creationId xmlns:a16="http://schemas.microsoft.com/office/drawing/2014/main" id="{5E0CD443-6356-DA95-07E0-41C132460D30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622932" y="4605166"/>
            <a:ext cx="2034978" cy="101195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just">
              <a:buFontTx/>
              <a:buNone/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32" name="内容占位符 10">
            <a:extLst>
              <a:ext uri="{FF2B5EF4-FFF2-40B4-BE49-F238E27FC236}">
                <a16:creationId xmlns:a16="http://schemas.microsoft.com/office/drawing/2014/main" id="{7966A9E1-909E-7AA6-579E-07920DE80B0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702381" y="1584301"/>
            <a:ext cx="2034978" cy="978792"/>
          </a:xfrm>
          <a:prstGeom prst="rect">
            <a:avLst/>
          </a:prstGeom>
          <a:solidFill>
            <a:srgbClr val="9B0101"/>
          </a:solidFill>
        </p:spPr>
        <p:txBody>
          <a:bodyPr anchor="b" anchorCtr="1">
            <a:normAutofit/>
          </a:bodyPr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3" name="内容占位符 10">
            <a:extLst>
              <a:ext uri="{FF2B5EF4-FFF2-40B4-BE49-F238E27FC236}">
                <a16:creationId xmlns:a16="http://schemas.microsoft.com/office/drawing/2014/main" id="{F10E5D99-D7C7-6FB2-C850-95D087EEA2C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702381" y="2563092"/>
            <a:ext cx="2034978" cy="1011958"/>
          </a:xfrm>
          <a:prstGeom prst="rect">
            <a:avLst/>
          </a:prstGeom>
          <a:solidFill>
            <a:srgbClr val="9B0101"/>
          </a:solidFill>
        </p:spPr>
        <p:txBody>
          <a:bodyPr>
            <a:normAutofit/>
          </a:bodyPr>
          <a:lstStyle>
            <a:lvl1pPr marL="0" indent="0" algn="just">
              <a:buFontTx/>
              <a:buNone/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D58CADA9-8A08-E335-1C5D-F643A3350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864" y="322119"/>
            <a:ext cx="2266950" cy="292927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| TITLE</a:t>
            </a:r>
          </a:p>
        </p:txBody>
      </p:sp>
      <p:sp>
        <p:nvSpPr>
          <p:cNvPr id="17" name="内容占位符 5">
            <a:extLst>
              <a:ext uri="{FF2B5EF4-FFF2-40B4-BE49-F238E27FC236}">
                <a16:creationId xmlns:a16="http://schemas.microsoft.com/office/drawing/2014/main" id="{C06F519D-4A54-7DEC-13BF-8AED833533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0007" y="218957"/>
            <a:ext cx="447675" cy="392113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124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10">
            <a:extLst>
              <a:ext uri="{FF2B5EF4-FFF2-40B4-BE49-F238E27FC236}">
                <a16:creationId xmlns:a16="http://schemas.microsoft.com/office/drawing/2014/main" id="{FE56A77F-6CBC-81AB-0B26-E3FDE6AF5E7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77902" y="1600329"/>
            <a:ext cx="4491752" cy="399622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just">
              <a:lnSpc>
                <a:spcPct val="100000"/>
              </a:lnSpc>
              <a:buFontTx/>
              <a:buNone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图片</a:t>
            </a:r>
            <a:endParaRPr lang="en-US" altLang="zh-CN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DCB03FF9-8CEB-DD28-10DF-A82DE153526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10200" y="1600329"/>
            <a:ext cx="2890838" cy="704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720000" rIns="540000" anchor="ctr" anchorCtr="0"/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>
              <a:buFontTx/>
              <a:buNone/>
              <a:defRPr sz="20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>
              <a:buFontTx/>
              <a:buNone/>
              <a:defRPr sz="20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>
              <a:buFontTx/>
              <a:buNone/>
              <a:defRPr sz="2000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>
              <a:buFontTx/>
              <a:buNone/>
              <a:defRPr sz="2000"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9" name="内容占位符 7">
            <a:extLst>
              <a:ext uri="{FF2B5EF4-FFF2-40B4-BE49-F238E27FC236}">
                <a16:creationId xmlns:a16="http://schemas.microsoft.com/office/drawing/2014/main" id="{6EB81EDC-AA98-B980-83C4-E3DB79814F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0200" y="2697564"/>
            <a:ext cx="2890838" cy="70451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72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lang="zh-CN" altLang="en-US" sz="1500" kern="12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</a:lstStyle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zh-CN" altLang="en-US" dirty="0"/>
              <a:t>单击此处编辑文本</a:t>
            </a:r>
          </a:p>
        </p:txBody>
      </p: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EEEC6420-5DF8-6EE7-166B-A566F514A29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410200" y="3794799"/>
            <a:ext cx="2890838" cy="70451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720000" rIns="540000" anchor="ctr" anchorCtr="0"/>
          <a:lstStyle>
            <a:lvl1pPr marL="0" indent="0">
              <a:buFontTx/>
              <a:buNone/>
              <a:defRPr lang="zh-CN" altLang="en-US" sz="1500" kern="12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zh-CN" altLang="en-US" dirty="0"/>
              <a:t>单击此处编辑文本</a:t>
            </a:r>
          </a:p>
        </p:txBody>
      </p:sp>
      <p:sp>
        <p:nvSpPr>
          <p:cNvPr id="11" name="内容占位符 7">
            <a:extLst>
              <a:ext uri="{FF2B5EF4-FFF2-40B4-BE49-F238E27FC236}">
                <a16:creationId xmlns:a16="http://schemas.microsoft.com/office/drawing/2014/main" id="{A94F7824-B957-B569-881B-CDC017699A5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410200" y="4892033"/>
            <a:ext cx="2890838" cy="70451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lIns="720000" rIns="540000" anchor="ctr" anchorCtr="0"/>
          <a:lstStyle>
            <a:lvl1pPr marL="0" indent="0">
              <a:buFontTx/>
              <a:buNone/>
              <a:defRPr lang="zh-CN" altLang="en-US" sz="1500" kern="12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zh-CN" altLang="en-US" dirty="0"/>
              <a:t>单击此处编辑文本</a:t>
            </a:r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DC85D89D-6DC9-CBD9-0AD6-5E35C133983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491163" y="1722965"/>
            <a:ext cx="485775" cy="45881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4" name="内容占位符 12">
            <a:extLst>
              <a:ext uri="{FF2B5EF4-FFF2-40B4-BE49-F238E27FC236}">
                <a16:creationId xmlns:a16="http://schemas.microsoft.com/office/drawing/2014/main" id="{F2DF27D5-555D-25C2-8284-52F4DACEE6C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491163" y="2822668"/>
            <a:ext cx="485775" cy="45881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5" name="内容占位符 12">
            <a:extLst>
              <a:ext uri="{FF2B5EF4-FFF2-40B4-BE49-F238E27FC236}">
                <a16:creationId xmlns:a16="http://schemas.microsoft.com/office/drawing/2014/main" id="{D90CEF3B-92D4-3F76-DDAB-3A87DC01B39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91163" y="3922371"/>
            <a:ext cx="485775" cy="45881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6" name="内容占位符 12">
            <a:extLst>
              <a:ext uri="{FF2B5EF4-FFF2-40B4-BE49-F238E27FC236}">
                <a16:creationId xmlns:a16="http://schemas.microsoft.com/office/drawing/2014/main" id="{8CD3C44C-B78E-40D0-B58B-8076CA47928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491163" y="5022073"/>
            <a:ext cx="485775" cy="45881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F3F45C18-0B92-22D8-3453-5E047A20B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864" y="322119"/>
            <a:ext cx="2266950" cy="292927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| TITLE</a:t>
            </a:r>
          </a:p>
        </p:txBody>
      </p:sp>
      <p:sp>
        <p:nvSpPr>
          <p:cNvPr id="18" name="内容占位符 5">
            <a:extLst>
              <a:ext uri="{FF2B5EF4-FFF2-40B4-BE49-F238E27FC236}">
                <a16:creationId xmlns:a16="http://schemas.microsoft.com/office/drawing/2014/main" id="{82A374FF-AFC4-B518-2983-6D0C4B62CF8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0007" y="218957"/>
            <a:ext cx="447675" cy="392113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626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BBB8006B-83B1-EA81-EEFA-90B8BC4B7C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6078" y="2415311"/>
            <a:ext cx="2708264" cy="2362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32000" tIns="1800000" rIns="432000" bIns="288000" anchor="t" anchorCtr="1"/>
          <a:lstStyle>
            <a:lvl1pPr marL="0" indent="0" algn="just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>
              <a:lnSpc>
                <a:spcPct val="130000"/>
              </a:lnSpc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>
              <a:lnSpc>
                <a:spcPct val="130000"/>
              </a:lnSpc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>
              <a:lnSpc>
                <a:spcPct val="130000"/>
              </a:lnSpc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74D46D-4C71-B6D8-D2A8-5660C2CA5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13"/>
          <a:stretch/>
        </p:blipFill>
        <p:spPr>
          <a:xfrm rot="183667">
            <a:off x="6407542" y="1866544"/>
            <a:ext cx="5060280" cy="4580371"/>
          </a:xfrm>
          <a:prstGeom prst="rect">
            <a:avLst/>
          </a:prstGeom>
          <a:effectLst>
            <a:softEdge rad="0"/>
          </a:effectLst>
        </p:spPr>
      </p:pic>
      <p:sp>
        <p:nvSpPr>
          <p:cNvPr id="20" name="内容占位符 19">
            <a:extLst>
              <a:ext uri="{FF2B5EF4-FFF2-40B4-BE49-F238E27FC236}">
                <a16:creationId xmlns:a16="http://schemas.microsoft.com/office/drawing/2014/main" id="{976F608C-2E28-9DF8-9987-23747703BB3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6128" y="2713853"/>
            <a:ext cx="688164" cy="827028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1" name="内容占位符 19">
            <a:extLst>
              <a:ext uri="{FF2B5EF4-FFF2-40B4-BE49-F238E27FC236}">
                <a16:creationId xmlns:a16="http://schemas.microsoft.com/office/drawing/2014/main" id="{87E29568-DFA7-9846-7237-D9DF143F8EC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36128" y="3605194"/>
            <a:ext cx="688164" cy="3687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标题</a:t>
            </a:r>
          </a:p>
        </p:txBody>
      </p:sp>
      <p:sp>
        <p:nvSpPr>
          <p:cNvPr id="22" name="内容占位符 15">
            <a:extLst>
              <a:ext uri="{FF2B5EF4-FFF2-40B4-BE49-F238E27FC236}">
                <a16:creationId xmlns:a16="http://schemas.microsoft.com/office/drawing/2014/main" id="{52D16E28-CC84-CEA7-8D51-1350F1A21F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09690" y="2415311"/>
            <a:ext cx="2708264" cy="2362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432000" tIns="1800000" rIns="432000" bIns="288000" anchor="t" anchorCtr="1"/>
          <a:lstStyle>
            <a:lvl1pPr marL="0" indent="0" algn="just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>
              <a:lnSpc>
                <a:spcPct val="130000"/>
              </a:lnSpc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>
              <a:lnSpc>
                <a:spcPct val="130000"/>
              </a:lnSpc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>
              <a:lnSpc>
                <a:spcPct val="130000"/>
              </a:lnSpc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3" name="内容占位符 19">
            <a:extLst>
              <a:ext uri="{FF2B5EF4-FFF2-40B4-BE49-F238E27FC236}">
                <a16:creationId xmlns:a16="http://schemas.microsoft.com/office/drawing/2014/main" id="{AE2556CD-05AC-E216-4514-4420E7FA5D0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71007" y="2769383"/>
            <a:ext cx="688164" cy="827028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内容占位符 15">
            <a:extLst>
              <a:ext uri="{FF2B5EF4-FFF2-40B4-BE49-F238E27FC236}">
                <a16:creationId xmlns:a16="http://schemas.microsoft.com/office/drawing/2014/main" id="{3D539845-92C0-3EC0-63BC-88F0F3BFBEA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417884" y="2415311"/>
            <a:ext cx="2708264" cy="2362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lIns="432000" tIns="180000" rIns="432000" bIns="1980000" anchor="t" anchorCtr="1"/>
          <a:lstStyle>
            <a:lvl1pPr marL="0" indent="0" algn="just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>
              <a:lnSpc>
                <a:spcPct val="130000"/>
              </a:lnSpc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>
              <a:lnSpc>
                <a:spcPct val="130000"/>
              </a:lnSpc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>
              <a:lnSpc>
                <a:spcPct val="130000"/>
              </a:lnSpc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7" name="内容占位符 15">
            <a:extLst>
              <a:ext uri="{FF2B5EF4-FFF2-40B4-BE49-F238E27FC236}">
                <a16:creationId xmlns:a16="http://schemas.microsoft.com/office/drawing/2014/main" id="{BB7910C4-B077-0488-CF6C-81E2CD75C00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601497" y="2415311"/>
            <a:ext cx="2708264" cy="23622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lIns="432000" tIns="180000" rIns="432000" bIns="1980000" anchor="t" anchorCtr="1"/>
          <a:lstStyle>
            <a:lvl1pPr marL="0" indent="0" algn="just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>
              <a:lnSpc>
                <a:spcPct val="130000"/>
              </a:lnSpc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>
              <a:lnSpc>
                <a:spcPct val="130000"/>
              </a:lnSpc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>
              <a:lnSpc>
                <a:spcPct val="130000"/>
              </a:lnSpc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8" name="内容占位符 19">
            <a:extLst>
              <a:ext uri="{FF2B5EF4-FFF2-40B4-BE49-F238E27FC236}">
                <a16:creationId xmlns:a16="http://schemas.microsoft.com/office/drawing/2014/main" id="{4C488E20-71FA-F690-FB25-FE43E787CB7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27312" y="3461533"/>
            <a:ext cx="688164" cy="827028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9" name="内容占位符 19">
            <a:extLst>
              <a:ext uri="{FF2B5EF4-FFF2-40B4-BE49-F238E27FC236}">
                <a16:creationId xmlns:a16="http://schemas.microsoft.com/office/drawing/2014/main" id="{1659DCF3-D688-F813-3ADF-D854B78A37B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13884" y="2713853"/>
            <a:ext cx="688164" cy="827028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0" name="内容占位符 19">
            <a:extLst>
              <a:ext uri="{FF2B5EF4-FFF2-40B4-BE49-F238E27FC236}">
                <a16:creationId xmlns:a16="http://schemas.microsoft.com/office/drawing/2014/main" id="{F0D641D7-34CF-D68A-D5B0-A932F9EFBF4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611547" y="3461533"/>
            <a:ext cx="688164" cy="827028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1" name="内容占位符 19">
            <a:extLst>
              <a:ext uri="{FF2B5EF4-FFF2-40B4-BE49-F238E27FC236}">
                <a16:creationId xmlns:a16="http://schemas.microsoft.com/office/drawing/2014/main" id="{9CF9708B-6E92-E6A9-5ABB-7BA58AF3FE7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427934" y="3273477"/>
            <a:ext cx="688164" cy="3687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标题</a:t>
            </a:r>
          </a:p>
        </p:txBody>
      </p:sp>
      <p:sp>
        <p:nvSpPr>
          <p:cNvPr id="32" name="内容占位符 19">
            <a:extLst>
              <a:ext uri="{FF2B5EF4-FFF2-40B4-BE49-F238E27FC236}">
                <a16:creationId xmlns:a16="http://schemas.microsoft.com/office/drawing/2014/main" id="{64BF33DB-E067-C4CA-9F34-BEDF5D1ACD5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611692" y="3273477"/>
            <a:ext cx="688164" cy="3687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标题</a:t>
            </a: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02655BA6-FEE1-EA2F-3481-C68E94BE6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864" y="322119"/>
            <a:ext cx="2266950" cy="292927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| TITLE</a:t>
            </a:r>
          </a:p>
        </p:txBody>
      </p:sp>
      <p:sp>
        <p:nvSpPr>
          <p:cNvPr id="19" name="内容占位符 5">
            <a:extLst>
              <a:ext uri="{FF2B5EF4-FFF2-40B4-BE49-F238E27FC236}">
                <a16:creationId xmlns:a16="http://schemas.microsoft.com/office/drawing/2014/main" id="{D8BB4F5E-7FED-6827-8B1A-0A81EFE2F9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0007" y="218957"/>
            <a:ext cx="447675" cy="392113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1E6EF60-40A5-8D7B-6258-538551754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13"/>
          <a:stretch/>
        </p:blipFill>
        <p:spPr>
          <a:xfrm rot="11013652">
            <a:off x="-2308167" y="763792"/>
            <a:ext cx="5060280" cy="4580371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1866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45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19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B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5836350-BD1C-2BDD-C6DD-226CC775E3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369"/>
            <a:ext cx="9144000" cy="51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23F0A4B-92E2-1CCB-EEF9-7396DE2943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4" y="262393"/>
            <a:ext cx="8810045" cy="4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3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>
            <a:extLst>
              <a:ext uri="{FF2B5EF4-FFF2-40B4-BE49-F238E27FC236}">
                <a16:creationId xmlns:a16="http://schemas.microsoft.com/office/drawing/2014/main" id="{07EE459E-7D32-724A-D32F-0BB7862990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71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878DC088-B9C6-0E84-6DBC-D0EFD727C80C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140847-1A96-93B1-CBF1-3AEC334F6C4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FB86C1-CF77-8CAF-0ACC-8F88944BD9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7AE5268-97C9-6DE1-1D12-967B80D74E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EF2C231-61A2-09D8-9BBD-3ADF9416D08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C492E985-A748-5C16-01F3-FAB33A74BE8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F7EEAFFF-696A-9D46-5F75-72A37837729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21EFA96C-739E-D7BD-BD88-5F244F0FB7E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5ECCC0DE-0E68-115D-100F-39BA619C0E0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5A022BFF-885C-1121-F78C-EF33D5D1632A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0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0A4BB928-C92D-59D3-FD6F-6A6AE0883D9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8531E1D4-75BB-3170-73C8-3D29552567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43186B4B-91F0-4D24-E181-6F33857A5F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04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9811FCE8-64B6-5397-881F-671AE7DA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ACEC43-03A9-C8F8-FF25-B54C1FA342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BADEFE4B-2E7B-B3BE-185A-18D91BF20EF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851FF410-97B4-F5B6-06AF-53FC68B5FEF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53C314BC-CE85-A95E-81CC-3F30059141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5317AC64-9FBE-74C4-6677-E2010B53645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811FB70F-74A2-AEB7-77B4-F1A5D6219D5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D3097CDD-B365-9F2A-E448-2FDED88FA1A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7173C6A4-84CB-4955-5084-49580CFE5BE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FB7B6252-0342-1F2D-50C4-8A668C7B5D3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1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>
            <a:extLst>
              <a:ext uri="{FF2B5EF4-FFF2-40B4-BE49-F238E27FC236}">
                <a16:creationId xmlns:a16="http://schemas.microsoft.com/office/drawing/2014/main" id="{677C1667-3B3C-627F-A3D9-0F50821171D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C6518399-E654-5EBC-DC1C-25F2896620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0FCAD2F1-1010-FB09-5144-37A045DEBB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B6B53646-84FF-46D1-B357-5022A985FE2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F0CD3636-6FE4-775A-825C-DC0A132E5AD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78F2A58B-C556-580F-E206-2E9583AF1F9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ACF02C61-E908-58F5-DBCF-A902056CDDD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0C628DE4-0BB0-78A4-F3DE-3A68C0F1313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574FB2A-7CC2-FC50-6164-75A2D72E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9058756-8F8A-506C-83AE-71E57731BA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99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E20ACC93-CEEF-C336-848B-B835CD78BEF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D9D8A301-177B-520F-6589-A6DA3C3570D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ECDF05F7-1FB5-735F-7E9D-61F7C406512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" name="内容占位符 16">
            <a:extLst>
              <a:ext uri="{FF2B5EF4-FFF2-40B4-BE49-F238E27FC236}">
                <a16:creationId xmlns:a16="http://schemas.microsoft.com/office/drawing/2014/main" id="{866C282D-00E7-FC41-0CEA-934989B11A8F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CC66E285-0E27-EE5A-F10A-BF365D320A9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内容占位符 18">
            <a:extLst>
              <a:ext uri="{FF2B5EF4-FFF2-40B4-BE49-F238E27FC236}">
                <a16:creationId xmlns:a16="http://schemas.microsoft.com/office/drawing/2014/main" id="{04DF59AA-6851-E4F6-94EB-E973577D53E9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内容占位符 19">
            <a:extLst>
              <a:ext uri="{FF2B5EF4-FFF2-40B4-BE49-F238E27FC236}">
                <a16:creationId xmlns:a16="http://schemas.microsoft.com/office/drawing/2014/main" id="{9FC180FC-6AC6-965D-5535-4E98B3F253D0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内容占位符 20">
            <a:extLst>
              <a:ext uri="{FF2B5EF4-FFF2-40B4-BE49-F238E27FC236}">
                <a16:creationId xmlns:a16="http://schemas.microsoft.com/office/drawing/2014/main" id="{29E75BA6-ECEE-770A-1CE9-051450DB6F58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2" name="内容占位符 21">
            <a:extLst>
              <a:ext uri="{FF2B5EF4-FFF2-40B4-BE49-F238E27FC236}">
                <a16:creationId xmlns:a16="http://schemas.microsoft.com/office/drawing/2014/main" id="{1FD081D0-090F-3829-EDF8-DCC160B93B44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" name="内容占位符 22">
            <a:extLst>
              <a:ext uri="{FF2B5EF4-FFF2-40B4-BE49-F238E27FC236}">
                <a16:creationId xmlns:a16="http://schemas.microsoft.com/office/drawing/2014/main" id="{ED3FB656-5633-3BB4-0AB4-00CB279665F7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4" name="内容占位符 23">
            <a:extLst>
              <a:ext uri="{FF2B5EF4-FFF2-40B4-BE49-F238E27FC236}">
                <a16:creationId xmlns:a16="http://schemas.microsoft.com/office/drawing/2014/main" id="{2AA78676-137E-CF25-46B2-34090B28E1BE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" name="内容占位符 24">
            <a:extLst>
              <a:ext uri="{FF2B5EF4-FFF2-40B4-BE49-F238E27FC236}">
                <a16:creationId xmlns:a16="http://schemas.microsoft.com/office/drawing/2014/main" id="{A82BCEB4-76C1-F260-A505-64F482C14D9D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8B1C5253-134F-DACC-A535-9A62EB44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7FD59D30-D642-7836-B150-6D71EDF3DB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44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10A0C60A-8C28-F265-4C7F-081301CCD08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内容占位符 18">
            <a:extLst>
              <a:ext uri="{FF2B5EF4-FFF2-40B4-BE49-F238E27FC236}">
                <a16:creationId xmlns:a16="http://schemas.microsoft.com/office/drawing/2014/main" id="{EBA2232A-67C1-D349-A4D7-7666B4B36660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内容占位符 19">
            <a:extLst>
              <a:ext uri="{FF2B5EF4-FFF2-40B4-BE49-F238E27FC236}">
                <a16:creationId xmlns:a16="http://schemas.microsoft.com/office/drawing/2014/main" id="{E1EB8274-35D9-E55A-7A6E-6BDE879C7F9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内容占位符 20">
            <a:extLst>
              <a:ext uri="{FF2B5EF4-FFF2-40B4-BE49-F238E27FC236}">
                <a16:creationId xmlns:a16="http://schemas.microsoft.com/office/drawing/2014/main" id="{3E0374AF-D6A3-BE4A-F971-A0E90BD9D20C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" name="内容占位符 21">
            <a:extLst>
              <a:ext uri="{FF2B5EF4-FFF2-40B4-BE49-F238E27FC236}">
                <a16:creationId xmlns:a16="http://schemas.microsoft.com/office/drawing/2014/main" id="{AA6E9395-5CF7-2841-04BF-A158A58957F0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" name="内容占位符 22">
            <a:extLst>
              <a:ext uri="{FF2B5EF4-FFF2-40B4-BE49-F238E27FC236}">
                <a16:creationId xmlns:a16="http://schemas.microsoft.com/office/drawing/2014/main" id="{339F7316-3152-9650-13EB-70081AC27BE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4" name="内容占位符 23">
            <a:extLst>
              <a:ext uri="{FF2B5EF4-FFF2-40B4-BE49-F238E27FC236}">
                <a16:creationId xmlns:a16="http://schemas.microsoft.com/office/drawing/2014/main" id="{8098FF54-262C-9450-764E-8AE0E34EB259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" name="内容占位符 24">
            <a:extLst>
              <a:ext uri="{FF2B5EF4-FFF2-40B4-BE49-F238E27FC236}">
                <a16:creationId xmlns:a16="http://schemas.microsoft.com/office/drawing/2014/main" id="{E12F4813-6F66-C1F7-A127-723E978DAB4E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6" name="内容占位符 25">
            <a:extLst>
              <a:ext uri="{FF2B5EF4-FFF2-40B4-BE49-F238E27FC236}">
                <a16:creationId xmlns:a16="http://schemas.microsoft.com/office/drawing/2014/main" id="{693596C3-6732-E562-FC3B-1284B0BF903F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标题 15">
            <a:extLst>
              <a:ext uri="{FF2B5EF4-FFF2-40B4-BE49-F238E27FC236}">
                <a16:creationId xmlns:a16="http://schemas.microsoft.com/office/drawing/2014/main" id="{70D8F95D-94D4-5CF5-B462-1DE59995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" name="内容占位符 16">
            <a:extLst>
              <a:ext uri="{FF2B5EF4-FFF2-40B4-BE49-F238E27FC236}">
                <a16:creationId xmlns:a16="http://schemas.microsoft.com/office/drawing/2014/main" id="{921D2057-6672-8E2F-2DB4-0D61255349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40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D85B118F-0F3E-0D16-DD14-59DCE1DDD1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6C23BEE2-6BC1-0CDC-4AE8-7B2BA4570FA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7" name="内容占位符 16">
            <a:extLst>
              <a:ext uri="{FF2B5EF4-FFF2-40B4-BE49-F238E27FC236}">
                <a16:creationId xmlns:a16="http://schemas.microsoft.com/office/drawing/2014/main" id="{35524804-DBC8-6791-BA3C-75EE080EB6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89086809-02D1-B92D-199B-3390AA9286A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内容占位符 18">
            <a:extLst>
              <a:ext uri="{FF2B5EF4-FFF2-40B4-BE49-F238E27FC236}">
                <a16:creationId xmlns:a16="http://schemas.microsoft.com/office/drawing/2014/main" id="{6774132E-A465-55B2-AAE9-95C18B1A604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内容占位符 19">
            <a:extLst>
              <a:ext uri="{FF2B5EF4-FFF2-40B4-BE49-F238E27FC236}">
                <a16:creationId xmlns:a16="http://schemas.microsoft.com/office/drawing/2014/main" id="{E91C1190-61EE-6C8C-9A66-0146D2595B0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内容占位符 20">
            <a:extLst>
              <a:ext uri="{FF2B5EF4-FFF2-40B4-BE49-F238E27FC236}">
                <a16:creationId xmlns:a16="http://schemas.microsoft.com/office/drawing/2014/main" id="{EBB794A1-2E9B-EDC6-5E62-1AC135F3073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2" name="内容占位符 21">
            <a:extLst>
              <a:ext uri="{FF2B5EF4-FFF2-40B4-BE49-F238E27FC236}">
                <a16:creationId xmlns:a16="http://schemas.microsoft.com/office/drawing/2014/main" id="{E1B5F7B3-5FFF-968D-D8B3-3821153D0693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3" name="内容占位符 22">
            <a:extLst>
              <a:ext uri="{FF2B5EF4-FFF2-40B4-BE49-F238E27FC236}">
                <a16:creationId xmlns:a16="http://schemas.microsoft.com/office/drawing/2014/main" id="{3963006B-AC02-47DD-2315-34AEF9BFE0A0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4" name="内容占位符 23">
            <a:extLst>
              <a:ext uri="{FF2B5EF4-FFF2-40B4-BE49-F238E27FC236}">
                <a16:creationId xmlns:a16="http://schemas.microsoft.com/office/drawing/2014/main" id="{2CECE1E1-227C-E267-57BC-5AB3C227B0FC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" name="内容占位符 24">
            <a:extLst>
              <a:ext uri="{FF2B5EF4-FFF2-40B4-BE49-F238E27FC236}">
                <a16:creationId xmlns:a16="http://schemas.microsoft.com/office/drawing/2014/main" id="{377E53E3-BE85-1662-2EEF-4328E2B11E7C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6" name="内容占位符 25">
            <a:extLst>
              <a:ext uri="{FF2B5EF4-FFF2-40B4-BE49-F238E27FC236}">
                <a16:creationId xmlns:a16="http://schemas.microsoft.com/office/drawing/2014/main" id="{1D50390C-6668-2DEF-AABE-70204ABE1744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标题 12">
            <a:extLst>
              <a:ext uri="{FF2B5EF4-FFF2-40B4-BE49-F238E27FC236}">
                <a16:creationId xmlns:a16="http://schemas.microsoft.com/office/drawing/2014/main" id="{2188D4EA-B5BE-16A1-6F8E-55A9C2DDE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E83C77ED-912A-C283-92AA-BC3E789AEB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12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4564CD-781A-3E04-ADEE-2FBFB85665A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C292E3-E8C3-8C01-BAE6-D39DC0030C1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20E0FFF-4CD6-3558-209D-38BC23CE69C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9B09473-4F21-0359-5245-7E11CD08E7ED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79AE3E1C-51D1-60FE-AD9A-2131A7F43F5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68165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等线</vt:lpstr>
      <vt:lpstr>宋体</vt:lpstr>
      <vt:lpstr>微软雅黑</vt:lpstr>
      <vt:lpstr>Arial</vt:lpstr>
      <vt:lpstr>自定义设计方案</vt:lpstr>
      <vt:lpstr>2_自定义设计方案</vt:lpstr>
      <vt:lpstr>Office 主题​​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welcome</dc:creator>
  <cp:lastModifiedBy>welcome</cp:lastModifiedBy>
  <cp:revision>22</cp:revision>
  <dcterms:created xsi:type="dcterms:W3CDTF">2022-05-05T05:55:41Z</dcterms:created>
  <dcterms:modified xsi:type="dcterms:W3CDTF">2022-05-06T03:51:30Z</dcterms:modified>
</cp:coreProperties>
</file>