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48" r:id="rId3"/>
    <p:sldMasterId id="2147483656" r:id="rId4"/>
  </p:sldMasterIdLst>
  <p:handoutMasterIdLst>
    <p:handoutMasterId r:id="rId13"/>
  </p:handoutMasterIdLst>
  <p:sldIdLst>
    <p:sldId id="264" r:id="rId5"/>
    <p:sldId id="266" r:id="rId6"/>
    <p:sldId id="267" r:id="rId7"/>
    <p:sldId id="261" r:id="rId8"/>
    <p:sldId id="262" r:id="rId9"/>
    <p:sldId id="263" r:id="rId10"/>
    <p:sldId id="268" r:id="rId11"/>
    <p:sldId id="265" r:id="rId1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0" autoAdjust="0"/>
    <p:restoredTop sz="94680" autoAdjust="0"/>
  </p:normalViewPr>
  <p:slideViewPr>
    <p:cSldViewPr snapToGrid="0">
      <p:cViewPr varScale="1">
        <p:scale>
          <a:sx n="134" d="100"/>
          <a:sy n="134" d="100"/>
        </p:scale>
        <p:origin x="-138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16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9026B84C-B6A1-79C0-26B8-0F93730465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C07692A-4C74-7F1C-6D88-B859BFD9CB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F23E-5ECB-49B3-8271-750CFB932C96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0D29807-5BAB-9AA9-17DC-B3A850C37A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F0D6B91-BC07-1B17-8E46-DA8ED0C4D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16831-3C3A-4037-AF8B-D7F72B68A8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374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311F6B5-319B-E2DA-322B-0B21E1DE7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81" y="1373411"/>
            <a:ext cx="4349118" cy="3809085"/>
          </a:xfrm>
          <a:prstGeom prst="rect">
            <a:avLst/>
          </a:prstGeom>
        </p:spPr>
      </p:pic>
      <p:sp>
        <p:nvSpPr>
          <p:cNvPr id="4" name="内容占位符 6">
            <a:extLst>
              <a:ext uri="{FF2B5EF4-FFF2-40B4-BE49-F238E27FC236}">
                <a16:creationId xmlns:a16="http://schemas.microsoft.com/office/drawing/2014/main" xmlns="" id="{B28DBF7E-9D9A-5E71-85EE-7C9D1DA1660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66876" y="2041327"/>
            <a:ext cx="5555456" cy="1060847"/>
          </a:xfrm>
          <a:prstGeom prst="rect">
            <a:avLst/>
          </a:prstGeom>
        </p:spPr>
        <p:txBody>
          <a:bodyPr lIns="68580" tIns="34290" rIns="68580" bIns="34290" anchor="ctr" anchorCtr="1">
            <a:normAutofit/>
          </a:bodyPr>
          <a:lstStyle>
            <a:lvl1pPr marL="0" indent="0" algn="ctr">
              <a:buFontTx/>
              <a:buNone/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411739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0">
            <a:extLst>
              <a:ext uri="{FF2B5EF4-FFF2-40B4-BE49-F238E27FC236}">
                <a16:creationId xmlns:a16="http://schemas.microsoft.com/office/drawing/2014/main" xmlns="" id="{384FF7AC-C803-2812-B0FF-4E627632CF3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02713" y="2274731"/>
            <a:ext cx="2938574" cy="594039"/>
          </a:xfrm>
          <a:prstGeom prst="rect">
            <a:avLst/>
          </a:prstGeom>
        </p:spPr>
        <p:txBody>
          <a:bodyPr lIns="68580" tIns="34290" rIns="68580" bIns="34290" anchor="ctr" anchorCtr="1">
            <a:noAutofit/>
          </a:bodyPr>
          <a:lstStyle>
            <a:lvl1pPr marL="0" indent="0" algn="ctr">
              <a:buFontTx/>
              <a:buNone/>
              <a:defRPr sz="5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THANKS</a:t>
            </a:r>
            <a:endParaRPr lang="zh-CN" altLang="en-US" dirty="0"/>
          </a:p>
        </p:txBody>
      </p:sp>
      <p:sp>
        <p:nvSpPr>
          <p:cNvPr id="4" name="内容占位符 15">
            <a:extLst>
              <a:ext uri="{FF2B5EF4-FFF2-40B4-BE49-F238E27FC236}">
                <a16:creationId xmlns:a16="http://schemas.microsoft.com/office/drawing/2014/main" xmlns="" id="{C8E041F6-3389-8E9E-3579-A7CC798DC95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102714" y="2868770"/>
            <a:ext cx="2938573" cy="23152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1200" b="1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342900" indent="0">
              <a:buNone/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85800" indent="0">
              <a:buNone/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028700" indent="0">
              <a:buNone/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371600" indent="0">
              <a:buNone/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>
              <a:lnSpc>
                <a:spcPts val="2400"/>
              </a:lnSpc>
            </a:pP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地址：单击此处编辑文本</a:t>
            </a:r>
            <a:endParaRPr lang="en-US" altLang="zh-CN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内容占位符 15">
            <a:extLst>
              <a:ext uri="{FF2B5EF4-FFF2-40B4-BE49-F238E27FC236}">
                <a16:creationId xmlns:a16="http://schemas.microsoft.com/office/drawing/2014/main" xmlns="" id="{D4F787BB-102B-8C1A-E756-331120AC21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102714" y="3100191"/>
            <a:ext cx="2938573" cy="23152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1200" b="1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342900" indent="0">
              <a:buNone/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85800" indent="0">
              <a:buNone/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028700" indent="0">
              <a:buNone/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371600" indent="0">
              <a:buNone/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>
              <a:lnSpc>
                <a:spcPts val="2400"/>
              </a:lnSpc>
            </a:pP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电话：单击此处编辑文本</a:t>
            </a:r>
            <a:endParaRPr lang="en-US" altLang="zh-CN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内容占位符 15">
            <a:extLst>
              <a:ext uri="{FF2B5EF4-FFF2-40B4-BE49-F238E27FC236}">
                <a16:creationId xmlns:a16="http://schemas.microsoft.com/office/drawing/2014/main" xmlns="" id="{A10E892A-7AD8-855D-4054-6DE24891BAD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02714" y="3331611"/>
            <a:ext cx="2938573" cy="23152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1200" b="1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342900" indent="0">
              <a:buNone/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85800" indent="0">
              <a:buNone/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028700" indent="0">
              <a:buNone/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371600" indent="0">
              <a:buNone/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>
              <a:lnSpc>
                <a:spcPts val="2400"/>
              </a:lnSpc>
            </a:pP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传真：单击此处编辑文本</a:t>
            </a:r>
            <a:endParaRPr lang="en-US" altLang="zh-CN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内容占位符 15">
            <a:extLst>
              <a:ext uri="{FF2B5EF4-FFF2-40B4-BE49-F238E27FC236}">
                <a16:creationId xmlns:a16="http://schemas.microsoft.com/office/drawing/2014/main" xmlns="" id="{947881BD-66A0-58E8-BB68-E005A2B2CE4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02714" y="3562924"/>
            <a:ext cx="2938573" cy="23152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1200" b="1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342900" indent="0">
              <a:buNone/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85800" indent="0">
              <a:buNone/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028700" indent="0">
              <a:buNone/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371600" indent="0">
              <a:buNone/>
              <a:defRPr sz="1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>
              <a:lnSpc>
                <a:spcPts val="2400"/>
              </a:lnSpc>
            </a:pP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网站：单击此处编辑文本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116504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4">
            <a:extLst>
              <a:ext uri="{FF2B5EF4-FFF2-40B4-BE49-F238E27FC236}">
                <a16:creationId xmlns:a16="http://schemas.microsoft.com/office/drawing/2014/main" xmlns="" id="{D585EF3D-BDD2-452F-6C94-9A560F6A46C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588505" y="1948639"/>
            <a:ext cx="1158681" cy="14940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10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algn="ctr"/>
            <a:r>
              <a:rPr lang="en-US" altLang="zh-CN" sz="1000" dirty="0">
                <a:latin typeface="微软雅黑" pitchFamily="34" charset="-122"/>
                <a:ea typeface="微软雅黑" pitchFamily="34" charset="-122"/>
                <a:cs typeface="Arial Unicode MS"/>
              </a:rPr>
              <a:t>CONTENTS</a:t>
            </a:r>
            <a:endParaRPr lang="zh-CN" altLang="en-US" sz="1000" dirty="0">
              <a:latin typeface="微软雅黑" pitchFamily="34" charset="-122"/>
              <a:ea typeface="微软雅黑" pitchFamily="34" charset="-122"/>
              <a:cs typeface="Arial Unicode MS"/>
            </a:endParaRPr>
          </a:p>
        </p:txBody>
      </p:sp>
      <p:sp>
        <p:nvSpPr>
          <p:cNvPr id="4" name="内容占位符 24">
            <a:extLst>
              <a:ext uri="{FF2B5EF4-FFF2-40B4-BE49-F238E27FC236}">
                <a16:creationId xmlns:a16="http://schemas.microsoft.com/office/drawing/2014/main" xmlns="" id="{C2AB69BB-1D5B-9D8D-002C-C45351C34F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11770" y="1650705"/>
            <a:ext cx="2307692" cy="29793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135000" tIns="34290" rIns="68580" bIns="34290"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14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方正风雅宋简体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5" name="内容占位符 24">
            <a:extLst>
              <a:ext uri="{FF2B5EF4-FFF2-40B4-BE49-F238E27FC236}">
                <a16:creationId xmlns:a16="http://schemas.microsoft.com/office/drawing/2014/main" xmlns="" id="{7E8DFB42-E42A-915D-1593-6E9B7AFCE01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11770" y="2391247"/>
            <a:ext cx="2307692" cy="29793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135000" tIns="34290" rIns="68580" bIns="34290"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14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方正风雅宋简体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6" name="内容占位符 24">
            <a:extLst>
              <a:ext uri="{FF2B5EF4-FFF2-40B4-BE49-F238E27FC236}">
                <a16:creationId xmlns:a16="http://schemas.microsoft.com/office/drawing/2014/main" xmlns="" id="{F71BD966-54C2-6B33-1595-1A1E6DDCC8D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1770" y="3131788"/>
            <a:ext cx="2307692" cy="29793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135000" tIns="34290" rIns="68580" bIns="34290"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14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方正风雅宋简体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7" name="内容占位符 24">
            <a:extLst>
              <a:ext uri="{FF2B5EF4-FFF2-40B4-BE49-F238E27FC236}">
                <a16:creationId xmlns:a16="http://schemas.microsoft.com/office/drawing/2014/main" xmlns="" id="{EB9E3686-45DA-60EC-2ED8-DC21667DD0A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11770" y="3872329"/>
            <a:ext cx="2307692" cy="29793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135000" tIns="34290" rIns="68580" bIns="34290"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14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方正风雅宋简体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8" name="内容占位符 24">
            <a:extLst>
              <a:ext uri="{FF2B5EF4-FFF2-40B4-BE49-F238E27FC236}">
                <a16:creationId xmlns:a16="http://schemas.microsoft.com/office/drawing/2014/main" xmlns="" id="{00950B87-BDDD-E3F7-E2FB-3BAAEC8B3F0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11771" y="1352770"/>
            <a:ext cx="632369" cy="29793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27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01</a:t>
            </a:r>
          </a:p>
        </p:txBody>
      </p:sp>
      <p:sp>
        <p:nvSpPr>
          <p:cNvPr id="9" name="内容占位符 24">
            <a:extLst>
              <a:ext uri="{FF2B5EF4-FFF2-40B4-BE49-F238E27FC236}">
                <a16:creationId xmlns:a16="http://schemas.microsoft.com/office/drawing/2014/main" xmlns="" id="{58156884-9DA3-0705-A351-08EFF6FF52A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1771" y="2088904"/>
            <a:ext cx="632369" cy="29793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24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02</a:t>
            </a:r>
          </a:p>
        </p:txBody>
      </p:sp>
      <p:sp>
        <p:nvSpPr>
          <p:cNvPr id="10" name="内容占位符 24">
            <a:extLst>
              <a:ext uri="{FF2B5EF4-FFF2-40B4-BE49-F238E27FC236}">
                <a16:creationId xmlns:a16="http://schemas.microsoft.com/office/drawing/2014/main" xmlns="" id="{A703C466-14B4-895C-0FB6-BFA8F6112AF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11771" y="2833853"/>
            <a:ext cx="632369" cy="29793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24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03</a:t>
            </a:r>
          </a:p>
        </p:txBody>
      </p:sp>
      <p:sp>
        <p:nvSpPr>
          <p:cNvPr id="11" name="内容占位符 24">
            <a:extLst>
              <a:ext uri="{FF2B5EF4-FFF2-40B4-BE49-F238E27FC236}">
                <a16:creationId xmlns:a16="http://schemas.microsoft.com/office/drawing/2014/main" xmlns="" id="{5A3134D3-E419-2A0E-EC5B-AAB02D08864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11771" y="3574395"/>
            <a:ext cx="632369" cy="29793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24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04</a:t>
            </a:r>
          </a:p>
        </p:txBody>
      </p:sp>
      <p:sp>
        <p:nvSpPr>
          <p:cNvPr id="12" name="内容占位符 24">
            <a:extLst>
              <a:ext uri="{FF2B5EF4-FFF2-40B4-BE49-F238E27FC236}">
                <a16:creationId xmlns:a16="http://schemas.microsoft.com/office/drawing/2014/main" xmlns="" id="{195BD376-CC2D-BA74-ADD8-ABA1A4234C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588505" y="1505442"/>
            <a:ext cx="1158681" cy="443198"/>
          </a:xfrm>
          <a:prstGeom prst="rect">
            <a:avLst/>
          </a:prstGeom>
          <a:noFill/>
        </p:spPr>
        <p:txBody>
          <a:bodyPr wrap="square" lIns="0" tIns="34290" rIns="68580" bIns="34290" anchor="ctr" anchorCtr="1">
            <a:spAutoFit/>
          </a:bodyPr>
          <a:lstStyle>
            <a:lvl1pPr marL="0" indent="0" algn="ctr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buFontTx/>
              <a:buNone/>
              <a:defRPr lang="zh-CN" altLang="en-US" sz="2700" kern="1200" spc="45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方正风雅宋简体"/>
              </a:defRPr>
            </a:lvl1pPr>
          </a:lstStyle>
          <a:p>
            <a:pPr algn="ctr"/>
            <a:r>
              <a:rPr lang="zh-CN" altLang="en-US" sz="2700" dirty="0">
                <a:latin typeface="微软雅黑" pitchFamily="34" charset="-122"/>
                <a:ea typeface="微软雅黑" pitchFamily="34" charset="-122"/>
                <a:cs typeface="方正风雅宋简体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16934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6">
            <a:extLst>
              <a:ext uri="{FF2B5EF4-FFF2-40B4-BE49-F238E27FC236}">
                <a16:creationId xmlns:a16="http://schemas.microsoft.com/office/drawing/2014/main" xmlns="" id="{FA015E3B-7BC1-47E3-CBDE-4C7C40004FF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27164" y="2444464"/>
            <a:ext cx="3213497" cy="42256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30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ctr">
              <a:buFontTx/>
              <a:buNone/>
              <a:defRPr sz="3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85800" indent="0" algn="ctr">
              <a:buFontTx/>
              <a:buNone/>
              <a:defRPr sz="3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028700" indent="0" algn="ctr">
              <a:buFontTx/>
              <a:buNone/>
              <a:defRPr sz="3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371600" indent="0" algn="ctr">
              <a:buFontTx/>
              <a:buNone/>
              <a:defRPr sz="3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4" name="内容占位符 6">
            <a:extLst>
              <a:ext uri="{FF2B5EF4-FFF2-40B4-BE49-F238E27FC236}">
                <a16:creationId xmlns:a16="http://schemas.microsoft.com/office/drawing/2014/main" xmlns="" id="{9F4BB928-0940-AF23-D982-1EB5427DC71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27164" y="2920714"/>
            <a:ext cx="3213497" cy="42256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30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ctr">
              <a:buFontTx/>
              <a:buNone/>
              <a:defRPr sz="3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85800" indent="0" algn="ctr">
              <a:buFontTx/>
              <a:buNone/>
              <a:defRPr sz="3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028700" indent="0" algn="ctr">
              <a:buFontTx/>
              <a:buNone/>
              <a:defRPr sz="3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371600" indent="0" algn="ctr">
              <a:buFontTx/>
              <a:buNone/>
              <a:defRPr sz="3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</a:t>
            </a:r>
            <a:endParaRPr lang="en-US" altLang="zh-CN" dirty="0">
              <a:latin typeface="微软雅黑" pitchFamily="34" charset="-122"/>
              <a:ea typeface="微软雅黑" pitchFamily="34" charset="-122"/>
              <a:cs typeface="方正风雅宋简体"/>
            </a:endParaRPr>
          </a:p>
        </p:txBody>
      </p:sp>
      <p:sp>
        <p:nvSpPr>
          <p:cNvPr id="5" name="内容占位符 6">
            <a:extLst>
              <a:ext uri="{FF2B5EF4-FFF2-40B4-BE49-F238E27FC236}">
                <a16:creationId xmlns:a16="http://schemas.microsoft.com/office/drawing/2014/main" xmlns="" id="{1D1BE268-3F33-FFB8-B636-FEF4ABB87C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27164" y="3396964"/>
            <a:ext cx="3213497" cy="42256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lang="en-US" altLang="zh-CN" sz="30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ctr">
              <a:buFontTx/>
              <a:buNone/>
              <a:defRPr sz="3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85800" indent="0" algn="ctr">
              <a:buFontTx/>
              <a:buNone/>
              <a:defRPr sz="3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028700" indent="0" algn="ctr">
              <a:buFontTx/>
              <a:buNone/>
              <a:defRPr sz="3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371600" indent="0" algn="ctr">
              <a:buFontTx/>
              <a:buNone/>
              <a:defRPr sz="3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TITLE</a:t>
            </a:r>
            <a:endParaRPr lang="en-US" altLang="zh-CN" sz="4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381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C3D7B72-88E8-0390-8E0E-F8A6A5CB8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8" y="138113"/>
            <a:ext cx="2266950" cy="294084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1308836-3D90-6F0C-9152-BB8188E55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58200" y="90488"/>
            <a:ext cx="447675" cy="294085"/>
          </a:xfrm>
          <a:prstGeom prst="rect">
            <a:avLst/>
          </a:prstGeom>
        </p:spPr>
        <p:txBody>
          <a:bodyPr lIns="68580" tIns="34290" rIns="68580" bIns="34290" anchor="ctr" anchorCtr="1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D1B0E10-1033-AF4C-4D11-E049D1115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7"/>
          <a:stretch/>
        </p:blipFill>
        <p:spPr>
          <a:xfrm>
            <a:off x="0" y="1141852"/>
            <a:ext cx="3012309" cy="38090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070419-8F6A-B7A8-E4BB-C9898E5C25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84" y="1863516"/>
            <a:ext cx="1637624" cy="1635545"/>
          </a:xfrm>
          <a:prstGeom prst="rect">
            <a:avLst/>
          </a:prstGeom>
        </p:spPr>
      </p:pic>
      <p:sp>
        <p:nvSpPr>
          <p:cNvPr id="21" name="内容占位符 20">
            <a:extLst>
              <a:ext uri="{FF2B5EF4-FFF2-40B4-BE49-F238E27FC236}">
                <a16:creationId xmlns:a16="http://schemas.microsoft.com/office/drawing/2014/main" xmlns="" id="{9C1A6A6F-0A41-8F79-38D7-6BFB26855E5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52518" y="1604963"/>
            <a:ext cx="791766" cy="80561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0" rIns="140400" bIns="108000" anchor="ctr" anchorCtr="1"/>
          <a:lstStyle>
            <a:lvl1pPr marL="0" indent="0">
              <a:buFontTx/>
              <a:buNone/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2" name="内容占位符 20">
            <a:extLst>
              <a:ext uri="{FF2B5EF4-FFF2-40B4-BE49-F238E27FC236}">
                <a16:creationId xmlns:a16="http://schemas.microsoft.com/office/drawing/2014/main" xmlns="" id="{DCCBD3E7-A829-DCCC-7526-FC4D4CC9A94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152518" y="3096253"/>
            <a:ext cx="791766" cy="80561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0" rIns="140400" bIns="108000" anchor="ctr" anchorCtr="1"/>
          <a:lstStyle>
            <a:lvl1pPr marL="0" indent="0">
              <a:buFontTx/>
              <a:buNone/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3" name="内容占位符 20">
            <a:extLst>
              <a:ext uri="{FF2B5EF4-FFF2-40B4-BE49-F238E27FC236}">
                <a16:creationId xmlns:a16="http://schemas.microsoft.com/office/drawing/2014/main" xmlns="" id="{6FE43C62-59AD-EA06-E0DC-0A71BA1E28E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1907" y="1604963"/>
            <a:ext cx="791766" cy="80561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0" rIns="140400" bIns="108000" anchor="ctr" anchorCtr="1"/>
          <a:lstStyle>
            <a:lvl1pPr marL="0" indent="0">
              <a:buFontTx/>
              <a:buNone/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4" name="内容占位符 20">
            <a:extLst>
              <a:ext uri="{FF2B5EF4-FFF2-40B4-BE49-F238E27FC236}">
                <a16:creationId xmlns:a16="http://schemas.microsoft.com/office/drawing/2014/main" xmlns="" id="{C6C26412-6611-9F43-48E4-84651590B4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581907" y="3096253"/>
            <a:ext cx="791766" cy="80561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0" rIns="140400" bIns="108000" anchor="ctr" anchorCtr="1"/>
          <a:lstStyle>
            <a:lvl1pPr marL="0" indent="0">
              <a:buFontTx/>
              <a:buNone/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6" name="内容占位符 25">
            <a:extLst>
              <a:ext uri="{FF2B5EF4-FFF2-40B4-BE49-F238E27FC236}">
                <a16:creationId xmlns:a16="http://schemas.microsoft.com/office/drawing/2014/main" xmlns="" id="{A9F1E0F2-7617-CE19-1397-AA79DBD061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85876" y="1386639"/>
            <a:ext cx="1686680" cy="112319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lIns="216000" tIns="216000" rIns="216000" bIns="216000" anchor="ctr" anchorCtr="1"/>
          <a:lstStyle>
            <a:lvl1pPr marL="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02870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37160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9" name="内容占位符 25">
            <a:extLst>
              <a:ext uri="{FF2B5EF4-FFF2-40B4-BE49-F238E27FC236}">
                <a16:creationId xmlns:a16="http://schemas.microsoft.com/office/drawing/2014/main" xmlns="" id="{F439CE22-57E4-0521-88FA-86C7F1E1AD1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85876" y="2916551"/>
            <a:ext cx="1686680" cy="112319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lIns="216000" tIns="216000" rIns="216000" bIns="216000" anchor="ctr" anchorCtr="1"/>
          <a:lstStyle>
            <a:lvl1pPr marL="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02870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37160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30" name="内容占位符 25">
            <a:extLst>
              <a:ext uri="{FF2B5EF4-FFF2-40B4-BE49-F238E27FC236}">
                <a16:creationId xmlns:a16="http://schemas.microsoft.com/office/drawing/2014/main" xmlns="" id="{539A27CC-32CC-D543-9142-91166AB11A9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21733" y="1386639"/>
            <a:ext cx="1686680" cy="112319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lIns="216000" tIns="216000" rIns="216000" bIns="216000" anchor="ctr" anchorCtr="1"/>
          <a:lstStyle>
            <a:lvl1pPr marL="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02870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37160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31" name="内容占位符 25">
            <a:extLst>
              <a:ext uri="{FF2B5EF4-FFF2-40B4-BE49-F238E27FC236}">
                <a16:creationId xmlns:a16="http://schemas.microsoft.com/office/drawing/2014/main" xmlns="" id="{BBCC82A6-DFB8-ACD2-1919-AF9EE2498AF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21733" y="2916551"/>
            <a:ext cx="1686680" cy="112319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lIns="216000" tIns="216000" rIns="216000" bIns="216000" anchor="ctr" anchorCtr="1"/>
          <a:lstStyle>
            <a:lvl1pPr marL="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02870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371600" indent="0" algn="just" rtl="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CN" altLang="en-US" sz="8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24947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8981B7E-6397-46AD-C50D-ACBEB3517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/>
          <a:stretch/>
        </p:blipFill>
        <p:spPr>
          <a:xfrm>
            <a:off x="0" y="481013"/>
            <a:ext cx="9144000" cy="4658996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xmlns="" id="{2EC42129-1903-CE03-30E3-1924BA5B7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8" y="138113"/>
            <a:ext cx="2266950" cy="294084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4" name="内容占位符 5">
            <a:extLst>
              <a:ext uri="{FF2B5EF4-FFF2-40B4-BE49-F238E27FC236}">
                <a16:creationId xmlns:a16="http://schemas.microsoft.com/office/drawing/2014/main" xmlns="" id="{C3599112-E2FD-5562-9EB9-498543BDF72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58200" y="90488"/>
            <a:ext cx="447675" cy="294085"/>
          </a:xfrm>
          <a:prstGeom prst="rect">
            <a:avLst/>
          </a:prstGeom>
        </p:spPr>
        <p:txBody>
          <a:bodyPr lIns="68580" tIns="34290" rIns="68580" bIns="34290" anchor="ctr" anchorCtr="1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xmlns="" id="{EC2FB8CE-3094-BC7B-F8DB-4B604C3893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067300" y="1609725"/>
            <a:ext cx="271463" cy="2714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1" name="内容占位符 9">
            <a:extLst>
              <a:ext uri="{FF2B5EF4-FFF2-40B4-BE49-F238E27FC236}">
                <a16:creationId xmlns:a16="http://schemas.microsoft.com/office/drawing/2014/main" xmlns="" id="{CBCA7291-6F12-D82F-4C1A-BFA26D4968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067300" y="2338388"/>
            <a:ext cx="271463" cy="27146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2" name="内容占位符 9">
            <a:extLst>
              <a:ext uri="{FF2B5EF4-FFF2-40B4-BE49-F238E27FC236}">
                <a16:creationId xmlns:a16="http://schemas.microsoft.com/office/drawing/2014/main" xmlns="" id="{46620BCB-7421-8F8E-6B5A-E79D7BB341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67300" y="3067051"/>
            <a:ext cx="271463" cy="27146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3" name="内容占位符 9">
            <a:extLst>
              <a:ext uri="{FF2B5EF4-FFF2-40B4-BE49-F238E27FC236}">
                <a16:creationId xmlns:a16="http://schemas.microsoft.com/office/drawing/2014/main" xmlns="" id="{B119629F-C045-F3C4-1D3A-E61CDD739B2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67300" y="3795714"/>
            <a:ext cx="271463" cy="27146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xmlns="" id="{6061FE98-B861-BFB9-B2ED-4EB0C0E9A2A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5450" y="1481137"/>
            <a:ext cx="2305050" cy="528638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 algn="l">
              <a:buFontTx/>
              <a:buNone/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7" name="内容占位符 14">
            <a:extLst>
              <a:ext uri="{FF2B5EF4-FFF2-40B4-BE49-F238E27FC236}">
                <a16:creationId xmlns:a16="http://schemas.microsoft.com/office/drawing/2014/main" xmlns="" id="{EA289E09-083A-D549-59BF-AFA422387A2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05450" y="3667126"/>
            <a:ext cx="2305050" cy="528638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FontTx/>
              <a:buNone/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8" name="内容占位符 14">
            <a:extLst>
              <a:ext uri="{FF2B5EF4-FFF2-40B4-BE49-F238E27FC236}">
                <a16:creationId xmlns:a16="http://schemas.microsoft.com/office/drawing/2014/main" xmlns="" id="{5E6FCEF3-411D-DC2E-F694-ABBD56D9952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05450" y="2209801"/>
            <a:ext cx="2305050" cy="528638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FontTx/>
              <a:buNone/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9" name="内容占位符 14">
            <a:extLst>
              <a:ext uri="{FF2B5EF4-FFF2-40B4-BE49-F238E27FC236}">
                <a16:creationId xmlns:a16="http://schemas.microsoft.com/office/drawing/2014/main" xmlns="" id="{6B9EC075-2A52-FBE7-D377-DBDFF32D6F6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05450" y="2938464"/>
            <a:ext cx="2305050" cy="528638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FontTx/>
              <a:buNone/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201749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D0DBFCAB-C8F8-B23F-92A5-F5C510598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8" y="138113"/>
            <a:ext cx="2266950" cy="294084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5" name="内容占位符 5">
            <a:extLst>
              <a:ext uri="{FF2B5EF4-FFF2-40B4-BE49-F238E27FC236}">
                <a16:creationId xmlns:a16="http://schemas.microsoft.com/office/drawing/2014/main" xmlns="" id="{F629DE83-A72A-0C17-144D-8BFDC8A574D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58200" y="90488"/>
            <a:ext cx="447675" cy="294085"/>
          </a:xfrm>
          <a:prstGeom prst="rect">
            <a:avLst/>
          </a:prstGeom>
        </p:spPr>
        <p:txBody>
          <a:bodyPr lIns="68580" tIns="34290" rIns="68580" bIns="34290" anchor="ctr" anchorCtr="1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15" name="内容占位符 10">
            <a:extLst>
              <a:ext uri="{FF2B5EF4-FFF2-40B4-BE49-F238E27FC236}">
                <a16:creationId xmlns:a16="http://schemas.microsoft.com/office/drawing/2014/main" xmlns="" id="{02168044-AAF0-7765-DAAF-0FA8B1478F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2938" y="2719781"/>
            <a:ext cx="2034978" cy="734094"/>
          </a:xfrm>
          <a:prstGeom prst="rect">
            <a:avLst/>
          </a:prstGeom>
          <a:solidFill>
            <a:srgbClr val="9B0101"/>
          </a:solidFill>
        </p:spPr>
        <p:txBody>
          <a:bodyPr lIns="68580" tIns="34290" rIns="68580" bIns="34290" anchor="b" anchorCtr="1">
            <a:normAutofit/>
          </a:bodyPr>
          <a:lstStyle>
            <a:lvl1pPr marL="0" indent="0" algn="ctr">
              <a:buFontTx/>
              <a:buNone/>
              <a:defRPr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9" name="内容占位符 10">
            <a:extLst>
              <a:ext uri="{FF2B5EF4-FFF2-40B4-BE49-F238E27FC236}">
                <a16:creationId xmlns:a16="http://schemas.microsoft.com/office/drawing/2014/main" xmlns="" id="{307C1FED-C907-9A07-3B30-23500A08525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2938" y="1204785"/>
            <a:ext cx="2034978" cy="1476503"/>
          </a:xfrm>
          <a:prstGeom prst="rect">
            <a:avLst/>
          </a:prstGeom>
        </p:spPr>
        <p:txBody>
          <a:bodyPr lIns="68580" tIns="34290" rIns="68580" bIns="34290" anchor="ctr" anchorCtr="1">
            <a:normAutofit/>
          </a:bodyPr>
          <a:lstStyle>
            <a:lvl1pPr marL="0" indent="0" algn="just">
              <a:lnSpc>
                <a:spcPct val="100000"/>
              </a:lnSpc>
              <a:buFontTx/>
              <a:buNone/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图片</a:t>
            </a:r>
            <a:endParaRPr lang="en-US" altLang="zh-CN" dirty="0"/>
          </a:p>
        </p:txBody>
      </p:sp>
      <p:sp>
        <p:nvSpPr>
          <p:cNvPr id="21" name="内容占位符 10">
            <a:extLst>
              <a:ext uri="{FF2B5EF4-FFF2-40B4-BE49-F238E27FC236}">
                <a16:creationId xmlns:a16="http://schemas.microsoft.com/office/drawing/2014/main" xmlns="" id="{8A49E62D-B8F6-416C-2E91-D846E44AEFB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22387" y="2719780"/>
            <a:ext cx="2034978" cy="1476503"/>
          </a:xfrm>
          <a:prstGeom prst="rect">
            <a:avLst/>
          </a:prstGeom>
        </p:spPr>
        <p:txBody>
          <a:bodyPr lIns="68580" tIns="34290" rIns="68580" bIns="34290" anchor="ctr" anchorCtr="1">
            <a:normAutofit/>
          </a:bodyPr>
          <a:lstStyle>
            <a:lvl1pPr marL="0" indent="0" algn="just">
              <a:lnSpc>
                <a:spcPct val="100000"/>
              </a:lnSpc>
              <a:buFontTx/>
              <a:buNone/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图片</a:t>
            </a:r>
            <a:endParaRPr lang="en-US" altLang="zh-CN" dirty="0"/>
          </a:p>
        </p:txBody>
      </p:sp>
      <p:sp>
        <p:nvSpPr>
          <p:cNvPr id="24" name="内容占位符 10">
            <a:extLst>
              <a:ext uri="{FF2B5EF4-FFF2-40B4-BE49-F238E27FC236}">
                <a16:creationId xmlns:a16="http://schemas.microsoft.com/office/drawing/2014/main" xmlns="" id="{DE04342B-0722-D2B0-DF29-CF53A3197D1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801836" y="1204785"/>
            <a:ext cx="2034978" cy="1476503"/>
          </a:xfrm>
          <a:prstGeom prst="rect">
            <a:avLst/>
          </a:prstGeom>
        </p:spPr>
        <p:txBody>
          <a:bodyPr lIns="68580" tIns="34290" rIns="68580" bIns="34290" anchor="ctr" anchorCtr="1">
            <a:normAutofit/>
          </a:bodyPr>
          <a:lstStyle>
            <a:lvl1pPr marL="0" indent="0" algn="just">
              <a:lnSpc>
                <a:spcPct val="100000"/>
              </a:lnSpc>
              <a:buFontTx/>
              <a:buNone/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图片</a:t>
            </a:r>
            <a:endParaRPr lang="en-US" altLang="zh-CN" dirty="0"/>
          </a:p>
        </p:txBody>
      </p:sp>
      <p:sp>
        <p:nvSpPr>
          <p:cNvPr id="25" name="内容占位符 10">
            <a:extLst>
              <a:ext uri="{FF2B5EF4-FFF2-40B4-BE49-F238E27FC236}">
                <a16:creationId xmlns:a16="http://schemas.microsoft.com/office/drawing/2014/main" xmlns="" id="{B5792629-D0FE-3825-3A00-EB3F423408C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881285" y="2719780"/>
            <a:ext cx="2034978" cy="1476503"/>
          </a:xfrm>
          <a:prstGeom prst="rect">
            <a:avLst/>
          </a:prstGeom>
        </p:spPr>
        <p:txBody>
          <a:bodyPr lIns="68580" tIns="34290" rIns="68580" bIns="34290" anchor="ctr" anchorCtr="1">
            <a:normAutofit/>
          </a:bodyPr>
          <a:lstStyle>
            <a:lvl1pPr marL="0" indent="0" algn="just">
              <a:lnSpc>
                <a:spcPct val="100000"/>
              </a:lnSpc>
              <a:buFontTx/>
              <a:buNone/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图片</a:t>
            </a:r>
            <a:endParaRPr lang="en-US" altLang="zh-CN" dirty="0"/>
          </a:p>
        </p:txBody>
      </p:sp>
      <p:sp>
        <p:nvSpPr>
          <p:cNvPr id="27" name="内容占位符 10">
            <a:extLst>
              <a:ext uri="{FF2B5EF4-FFF2-40B4-BE49-F238E27FC236}">
                <a16:creationId xmlns:a16="http://schemas.microsoft.com/office/drawing/2014/main" xmlns="" id="{96F0EE0D-1717-13DC-ADBC-E1418E7B2F9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42938" y="3453874"/>
            <a:ext cx="2034978" cy="758969"/>
          </a:xfrm>
          <a:prstGeom prst="rect">
            <a:avLst/>
          </a:prstGeom>
          <a:solidFill>
            <a:srgbClr val="9B0101"/>
          </a:solidFill>
        </p:spPr>
        <p:txBody>
          <a:bodyPr lIns="68580" tIns="34290" rIns="68580" bIns="34290">
            <a:normAutofit/>
          </a:bodyPr>
          <a:lstStyle>
            <a:lvl1pPr marL="0" indent="0" algn="just">
              <a:buFontTx/>
              <a:buNone/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8" name="内容占位符 10">
            <a:extLst>
              <a:ext uri="{FF2B5EF4-FFF2-40B4-BE49-F238E27FC236}">
                <a16:creationId xmlns:a16="http://schemas.microsoft.com/office/drawing/2014/main" xmlns="" id="{01B2FE26-F994-501A-3868-8A81A6C1303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722387" y="1204784"/>
            <a:ext cx="2034978" cy="73409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68580" tIns="34290" rIns="68580" bIns="34290" anchor="b" anchorCtr="1">
            <a:normAutofit/>
          </a:bodyPr>
          <a:lstStyle>
            <a:lvl1pPr marL="0" indent="0" algn="ctr">
              <a:buFontTx/>
              <a:buNone/>
              <a:defRPr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9" name="内容占位符 10">
            <a:extLst>
              <a:ext uri="{FF2B5EF4-FFF2-40B4-BE49-F238E27FC236}">
                <a16:creationId xmlns:a16="http://schemas.microsoft.com/office/drawing/2014/main" xmlns="" id="{9FC2CCB7-BAE3-9959-2417-469E1046F73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722387" y="1938877"/>
            <a:ext cx="2034978" cy="758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68580" tIns="34290" rIns="68580" bIns="34290">
            <a:normAutofit/>
          </a:bodyPr>
          <a:lstStyle>
            <a:lvl1pPr marL="0" indent="0" algn="just">
              <a:buFontTx/>
              <a:buNone/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30" name="内容占位符 10">
            <a:extLst>
              <a:ext uri="{FF2B5EF4-FFF2-40B4-BE49-F238E27FC236}">
                <a16:creationId xmlns:a16="http://schemas.microsoft.com/office/drawing/2014/main" xmlns="" id="{3D83BB9C-BE1B-A0D9-DE16-1033D842426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801836" y="2719781"/>
            <a:ext cx="2034978" cy="73409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68580" tIns="34290" rIns="68580" bIns="34290" anchor="b" anchorCtr="1">
            <a:normAutofit/>
          </a:bodyPr>
          <a:lstStyle>
            <a:lvl1pPr marL="0" indent="0" algn="ctr">
              <a:buFontTx/>
              <a:buNone/>
              <a:defRPr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1" name="内容占位符 10">
            <a:extLst>
              <a:ext uri="{FF2B5EF4-FFF2-40B4-BE49-F238E27FC236}">
                <a16:creationId xmlns:a16="http://schemas.microsoft.com/office/drawing/2014/main" xmlns="" id="{5E0CD443-6356-DA95-07E0-41C132460D30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801836" y="3453874"/>
            <a:ext cx="2034978" cy="758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68580" tIns="34290" rIns="68580" bIns="34290">
            <a:normAutofit/>
          </a:bodyPr>
          <a:lstStyle>
            <a:lvl1pPr marL="0" indent="0" algn="just">
              <a:buFontTx/>
              <a:buNone/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32" name="内容占位符 10">
            <a:extLst>
              <a:ext uri="{FF2B5EF4-FFF2-40B4-BE49-F238E27FC236}">
                <a16:creationId xmlns:a16="http://schemas.microsoft.com/office/drawing/2014/main" xmlns="" id="{7966A9E1-909E-7AA6-579E-07920DE80B0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881285" y="1188226"/>
            <a:ext cx="2034978" cy="734094"/>
          </a:xfrm>
          <a:prstGeom prst="rect">
            <a:avLst/>
          </a:prstGeom>
          <a:solidFill>
            <a:srgbClr val="9B0101"/>
          </a:solidFill>
        </p:spPr>
        <p:txBody>
          <a:bodyPr lIns="68580" tIns="34290" rIns="68580" bIns="34290" anchor="b" anchorCtr="1">
            <a:normAutofit/>
          </a:bodyPr>
          <a:lstStyle>
            <a:lvl1pPr marL="0" indent="0" algn="ctr">
              <a:buFontTx/>
              <a:buNone/>
              <a:defRPr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3" name="内容占位符 10">
            <a:extLst>
              <a:ext uri="{FF2B5EF4-FFF2-40B4-BE49-F238E27FC236}">
                <a16:creationId xmlns:a16="http://schemas.microsoft.com/office/drawing/2014/main" xmlns="" id="{F10E5D99-D7C7-6FB2-C850-95D087EEA2C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881285" y="1922319"/>
            <a:ext cx="2034978" cy="758969"/>
          </a:xfrm>
          <a:prstGeom prst="rect">
            <a:avLst/>
          </a:prstGeom>
          <a:solidFill>
            <a:srgbClr val="9B0101"/>
          </a:solidFill>
        </p:spPr>
        <p:txBody>
          <a:bodyPr lIns="68580" tIns="34290" rIns="68580" bIns="34290">
            <a:normAutofit/>
          </a:bodyPr>
          <a:lstStyle>
            <a:lvl1pPr marL="0" indent="0" algn="just">
              <a:buFontTx/>
              <a:buNone/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319124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0">
            <a:extLst>
              <a:ext uri="{FF2B5EF4-FFF2-40B4-BE49-F238E27FC236}">
                <a16:creationId xmlns:a16="http://schemas.microsoft.com/office/drawing/2014/main" xmlns="" id="{FE56A77F-6CBC-81AB-0B26-E3FDE6AF5E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9848" y="1366838"/>
            <a:ext cx="4633523" cy="3091764"/>
          </a:xfrm>
          <a:prstGeom prst="rect">
            <a:avLst/>
          </a:prstGeom>
        </p:spPr>
        <p:txBody>
          <a:bodyPr lIns="68580" tIns="34290" rIns="68580" bIns="34290" anchor="ctr" anchorCtr="1">
            <a:normAutofit/>
          </a:bodyPr>
          <a:lstStyle>
            <a:lvl1pPr marL="0" indent="0" algn="just">
              <a:lnSpc>
                <a:spcPct val="100000"/>
              </a:lnSpc>
              <a:buFontTx/>
              <a:buNone/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图片</a:t>
            </a:r>
            <a:endParaRPr lang="en-US" altLang="zh-CN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xmlns="" id="{A33E1CC6-7A51-D702-DD71-AFE14D7BF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8" y="138113"/>
            <a:ext cx="2266950" cy="294084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4" name="内容占位符 5">
            <a:extLst>
              <a:ext uri="{FF2B5EF4-FFF2-40B4-BE49-F238E27FC236}">
                <a16:creationId xmlns:a16="http://schemas.microsoft.com/office/drawing/2014/main" xmlns="" id="{EF470EA5-FD63-8887-FC4D-20DB6C6374E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58200" y="90488"/>
            <a:ext cx="447675" cy="294085"/>
          </a:xfrm>
          <a:prstGeom prst="rect">
            <a:avLst/>
          </a:prstGeom>
        </p:spPr>
        <p:txBody>
          <a:bodyPr lIns="68580" tIns="34290" rIns="68580" bIns="34290" anchor="ctr" anchorCtr="1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xmlns="" id="{DCB03FF9-8CEB-DD28-10DF-A82DE153526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10200" y="1366838"/>
            <a:ext cx="2890838" cy="62298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675000" tIns="34290" rIns="675000" bIns="34290" anchor="ctr" anchorCtr="0"/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342900" indent="0">
              <a:buFontTx/>
              <a:buNone/>
              <a:defRPr sz="15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685800" indent="0">
              <a:buFontTx/>
              <a:buNone/>
              <a:defRPr sz="15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028700" indent="0">
              <a:buFontTx/>
              <a:buNone/>
              <a:defRPr sz="1500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371600" indent="0">
              <a:buFontTx/>
              <a:buNone/>
              <a:defRPr sz="1500"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9" name="内容占位符 7">
            <a:extLst>
              <a:ext uri="{FF2B5EF4-FFF2-40B4-BE49-F238E27FC236}">
                <a16:creationId xmlns:a16="http://schemas.microsoft.com/office/drawing/2014/main" xmlns="" id="{6EB81EDC-AA98-B980-83C4-E3DB79814F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0200" y="2189764"/>
            <a:ext cx="2890838" cy="6229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675000" tIns="34290" rIns="675000" bIns="34290" anchor="ctr" anchorCtr="0"/>
          <a:lstStyle>
            <a:lvl1pPr indent="0" algn="l" defTabSz="685800" rtl="0" eaLnBrk="1" latinLnBrk="0" hangingPunct="1">
              <a:lnSpc>
                <a:spcPct val="90000"/>
              </a:lnSpc>
              <a:buFontTx/>
              <a:buNone/>
              <a:defRPr lang="zh-CN" altLang="en-US" sz="1500" kern="12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zh-CN" altLang="en-US" dirty="0"/>
              <a:t>单击此处编辑文本</a:t>
            </a:r>
          </a:p>
        </p:txBody>
      </p:sp>
      <p:sp>
        <p:nvSpPr>
          <p:cNvPr id="10" name="内容占位符 7">
            <a:extLst>
              <a:ext uri="{FF2B5EF4-FFF2-40B4-BE49-F238E27FC236}">
                <a16:creationId xmlns:a16="http://schemas.microsoft.com/office/drawing/2014/main" xmlns="" id="{EEEC6420-5DF8-6EE7-166B-A566F514A29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410200" y="3012690"/>
            <a:ext cx="2890838" cy="62298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675000" tIns="34290" rIns="675000" bIns="34290" anchor="ctr" anchorCtr="0"/>
          <a:lstStyle>
            <a:lvl1pPr>
              <a:defRPr lang="zh-CN" altLang="en-US" sz="1500" kern="12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zh-CN" altLang="en-US" dirty="0"/>
              <a:t>单击此处编辑文本</a:t>
            </a:r>
          </a:p>
        </p:txBody>
      </p:sp>
      <p:sp>
        <p:nvSpPr>
          <p:cNvPr id="11" name="内容占位符 7">
            <a:extLst>
              <a:ext uri="{FF2B5EF4-FFF2-40B4-BE49-F238E27FC236}">
                <a16:creationId xmlns:a16="http://schemas.microsoft.com/office/drawing/2014/main" xmlns="" id="{A94F7824-B957-B569-881B-CDC017699A5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410200" y="3835616"/>
            <a:ext cx="2890838" cy="62298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lIns="675000" tIns="34290" rIns="675000" bIns="34290" anchor="ctr" anchorCtr="0"/>
          <a:lstStyle>
            <a:lvl1pPr>
              <a:defRPr lang="zh-CN" altLang="en-US" sz="1500" kern="12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zh-CN" altLang="en-US" dirty="0"/>
              <a:t>单击此处编辑文本</a:t>
            </a:r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xmlns="" id="{DC85D89D-6DC9-CBD9-0AD6-5E35C133983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491163" y="1475474"/>
            <a:ext cx="485775" cy="40571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lIns="68580" tIns="34290" rIns="68580" bIns="3429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4" name="内容占位符 12">
            <a:extLst>
              <a:ext uri="{FF2B5EF4-FFF2-40B4-BE49-F238E27FC236}">
                <a16:creationId xmlns:a16="http://schemas.microsoft.com/office/drawing/2014/main" xmlns="" id="{F2DF27D5-555D-25C2-8284-52F4DACEE6C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491163" y="2298400"/>
            <a:ext cx="485775" cy="40571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lIns="68580" tIns="34290" rIns="68580" bIns="3429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5" name="内容占位符 12">
            <a:extLst>
              <a:ext uri="{FF2B5EF4-FFF2-40B4-BE49-F238E27FC236}">
                <a16:creationId xmlns:a16="http://schemas.microsoft.com/office/drawing/2014/main" xmlns="" id="{D90CEF3B-92D4-3F76-DDAB-3A87DC01B39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91163" y="3121326"/>
            <a:ext cx="485775" cy="40571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lIns="68580" tIns="34290" rIns="68580" bIns="3429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6" name="内容占位符 12">
            <a:extLst>
              <a:ext uri="{FF2B5EF4-FFF2-40B4-BE49-F238E27FC236}">
                <a16:creationId xmlns:a16="http://schemas.microsoft.com/office/drawing/2014/main" xmlns="" id="{8CD3C44C-B78E-40D0-B58B-8076CA47928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91163" y="3944252"/>
            <a:ext cx="485775" cy="405714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lIns="68580" tIns="34290" rIns="68580" bIns="3429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626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A5CD3BC2-560A-4C66-4A05-31C5179C8C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8" y="138113"/>
            <a:ext cx="2266950" cy="294084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方正风雅宋简体"/>
              </a:rPr>
              <a:t>标题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方正风雅宋简体"/>
              </a:rPr>
              <a:t>| TITLE</a:t>
            </a:r>
          </a:p>
        </p:txBody>
      </p:sp>
      <p:sp>
        <p:nvSpPr>
          <p:cNvPr id="4" name="内容占位符 5">
            <a:extLst>
              <a:ext uri="{FF2B5EF4-FFF2-40B4-BE49-F238E27FC236}">
                <a16:creationId xmlns:a16="http://schemas.microsoft.com/office/drawing/2014/main" xmlns="" id="{D2B89DF0-8A2E-024A-3DB7-E9EB8F6C85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58200" y="90488"/>
            <a:ext cx="447675" cy="294085"/>
          </a:xfrm>
          <a:prstGeom prst="rect">
            <a:avLst/>
          </a:prstGeom>
        </p:spPr>
        <p:txBody>
          <a:bodyPr lIns="68580" tIns="34290" rIns="68580" bIns="34290" anchor="ctr" anchorCtr="1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764E8EA-8507-0362-A883-124BEC1AA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3"/>
          <a:stretch/>
        </p:blipFill>
        <p:spPr>
          <a:xfrm rot="4436676">
            <a:off x="-1984899" y="-514474"/>
            <a:ext cx="5450467" cy="45415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A74D46D-4C71-B6D8-D2A8-5660C2CA5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3"/>
          <a:stretch/>
        </p:blipFill>
        <p:spPr>
          <a:xfrm rot="155615">
            <a:off x="6061472" y="1141852"/>
            <a:ext cx="4571433" cy="3809085"/>
          </a:xfrm>
          <a:prstGeom prst="rect">
            <a:avLst/>
          </a:prstGeom>
        </p:spPr>
      </p:pic>
      <p:sp>
        <p:nvSpPr>
          <p:cNvPr id="16" name="内容占位符 15">
            <a:extLst>
              <a:ext uri="{FF2B5EF4-FFF2-40B4-BE49-F238E27FC236}">
                <a16:creationId xmlns:a16="http://schemas.microsoft.com/office/drawing/2014/main" xmlns="" id="{BBB8006B-83B1-EA81-EEFA-90B8BC4B7C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33085" y="1938338"/>
            <a:ext cx="2231231" cy="17716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540000" tIns="1485000" rIns="540000" bIns="216000" anchor="t" anchorCtr="1"/>
          <a:lstStyle>
            <a:lvl1pPr marL="0" indent="0" algn="just">
              <a:lnSpc>
                <a:spcPct val="13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>
              <a:lnSpc>
                <a:spcPct val="130000"/>
              </a:lnSpc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>
              <a:lnSpc>
                <a:spcPct val="130000"/>
              </a:lnSpc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>
              <a:lnSpc>
                <a:spcPct val="130000"/>
              </a:lnSpc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0" name="内容占位符 19">
            <a:extLst>
              <a:ext uri="{FF2B5EF4-FFF2-40B4-BE49-F238E27FC236}">
                <a16:creationId xmlns:a16="http://schemas.microsoft.com/office/drawing/2014/main" xmlns="" id="{976F608C-2E28-9DF8-9987-23747703BB3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304617" y="2203892"/>
            <a:ext cx="688164" cy="620271"/>
          </a:xfrm>
          <a:prstGeom prst="rect">
            <a:avLst/>
          </a:prstGeom>
        </p:spPr>
        <p:txBody>
          <a:bodyPr lIns="68580" tIns="34290" rIns="68580" bIns="34290" anchor="b" anchorCtr="1"/>
          <a:lstStyle>
            <a:lvl1pPr marL="0" indent="0">
              <a:buNone/>
              <a:defRPr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1" name="内容占位符 19">
            <a:extLst>
              <a:ext uri="{FF2B5EF4-FFF2-40B4-BE49-F238E27FC236}">
                <a16:creationId xmlns:a16="http://schemas.microsoft.com/office/drawing/2014/main" xmlns="" id="{87E29568-DFA7-9846-7237-D9DF143F8EC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4617" y="2908118"/>
            <a:ext cx="688164" cy="276553"/>
          </a:xfrm>
          <a:prstGeom prst="rect">
            <a:avLst/>
          </a:prstGeom>
        </p:spPr>
        <p:txBody>
          <a:bodyPr lIns="68580" tIns="34290" rIns="68580" bIns="34290" anchor="ctr" anchorCtr="1"/>
          <a:lstStyle>
            <a:lvl1pPr marL="0" indent="0">
              <a:buNone/>
              <a:defRPr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</a:p>
        </p:txBody>
      </p:sp>
      <p:sp>
        <p:nvSpPr>
          <p:cNvPr id="22" name="内容占位符 15">
            <a:extLst>
              <a:ext uri="{FF2B5EF4-FFF2-40B4-BE49-F238E27FC236}">
                <a16:creationId xmlns:a16="http://schemas.microsoft.com/office/drawing/2014/main" xmlns="" id="{52D16E28-CC84-CEA7-8D51-1350F1A21F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03893" y="1938338"/>
            <a:ext cx="2231231" cy="1771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540000" tIns="1485000" rIns="540000" bIns="216000" anchor="t" anchorCtr="1"/>
          <a:lstStyle>
            <a:lvl1pPr marL="0" indent="0" algn="just">
              <a:lnSpc>
                <a:spcPct val="13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>
              <a:lnSpc>
                <a:spcPct val="130000"/>
              </a:lnSpc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>
              <a:lnSpc>
                <a:spcPct val="130000"/>
              </a:lnSpc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>
              <a:lnSpc>
                <a:spcPct val="130000"/>
              </a:lnSpc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3" name="内容占位符 19">
            <a:extLst>
              <a:ext uri="{FF2B5EF4-FFF2-40B4-BE49-F238E27FC236}">
                <a16:creationId xmlns:a16="http://schemas.microsoft.com/office/drawing/2014/main" xmlns="" id="{AE2556CD-05AC-E216-4514-4420E7FA5D0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40820" y="2203892"/>
            <a:ext cx="688164" cy="620271"/>
          </a:xfrm>
          <a:prstGeom prst="rect">
            <a:avLst/>
          </a:prstGeom>
        </p:spPr>
        <p:txBody>
          <a:bodyPr lIns="68580" tIns="34290" rIns="68580" bIns="34290" anchor="b" anchorCtr="1"/>
          <a:lstStyle>
            <a:lvl1pPr marL="0" indent="0">
              <a:buNone/>
              <a:defRPr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内容占位符 15">
            <a:extLst>
              <a:ext uri="{FF2B5EF4-FFF2-40B4-BE49-F238E27FC236}">
                <a16:creationId xmlns:a16="http://schemas.microsoft.com/office/drawing/2014/main" xmlns="" id="{3D539845-92C0-3EC0-63BC-88F0F3BFBEA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868489" y="1938338"/>
            <a:ext cx="2231231" cy="17716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lIns="540000" tIns="135000" rIns="540000" bIns="1485000" anchor="t" anchorCtr="1"/>
          <a:lstStyle>
            <a:lvl1pPr marL="0" indent="0" algn="just">
              <a:lnSpc>
                <a:spcPct val="13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>
              <a:lnSpc>
                <a:spcPct val="130000"/>
              </a:lnSpc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>
              <a:lnSpc>
                <a:spcPct val="130000"/>
              </a:lnSpc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>
              <a:lnSpc>
                <a:spcPct val="130000"/>
              </a:lnSpc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7" name="内容占位符 15">
            <a:extLst>
              <a:ext uri="{FF2B5EF4-FFF2-40B4-BE49-F238E27FC236}">
                <a16:creationId xmlns:a16="http://schemas.microsoft.com/office/drawing/2014/main" xmlns="" id="{BB7910C4-B077-0488-CF6C-81E2CD75C00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38053" y="1938338"/>
            <a:ext cx="2231231" cy="17716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lIns="540000" tIns="135000" rIns="540000" bIns="1485000" anchor="t" anchorCtr="1"/>
          <a:lstStyle>
            <a:lvl1pPr marL="0" indent="0" algn="just">
              <a:lnSpc>
                <a:spcPct val="13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>
              <a:lnSpc>
                <a:spcPct val="130000"/>
              </a:lnSpc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>
              <a:lnSpc>
                <a:spcPct val="130000"/>
              </a:lnSpc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>
              <a:lnSpc>
                <a:spcPct val="130000"/>
              </a:lnSpc>
              <a:defRPr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8" name="内容占位符 19">
            <a:extLst>
              <a:ext uri="{FF2B5EF4-FFF2-40B4-BE49-F238E27FC236}">
                <a16:creationId xmlns:a16="http://schemas.microsoft.com/office/drawing/2014/main" xmlns="" id="{4C488E20-71FA-F690-FB25-FE43E787CB7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639400" y="2723004"/>
            <a:ext cx="688164" cy="620271"/>
          </a:xfrm>
          <a:prstGeom prst="rect">
            <a:avLst/>
          </a:prstGeom>
        </p:spPr>
        <p:txBody>
          <a:bodyPr lIns="68580" tIns="34290" rIns="68580" bIns="34290" anchor="b" anchorCtr="1"/>
          <a:lstStyle>
            <a:lvl1pPr marL="0" indent="0">
              <a:buNone/>
              <a:defRPr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9" name="内容占位符 19">
            <a:extLst>
              <a:ext uri="{FF2B5EF4-FFF2-40B4-BE49-F238E27FC236}">
                <a16:creationId xmlns:a16="http://schemas.microsoft.com/office/drawing/2014/main" xmlns="" id="{1659DCF3-D688-F813-3ADF-D854B78A37B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74182" y="2203892"/>
            <a:ext cx="688164" cy="620271"/>
          </a:xfrm>
          <a:prstGeom prst="rect">
            <a:avLst/>
          </a:prstGeom>
        </p:spPr>
        <p:txBody>
          <a:bodyPr lIns="68580" tIns="34290" rIns="68580" bIns="34290" anchor="b" anchorCtr="1"/>
          <a:lstStyle>
            <a:lvl1pPr marL="0" indent="0">
              <a:buNone/>
              <a:defRPr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内容占位符 19">
            <a:extLst>
              <a:ext uri="{FF2B5EF4-FFF2-40B4-BE49-F238E27FC236}">
                <a16:creationId xmlns:a16="http://schemas.microsoft.com/office/drawing/2014/main" xmlns="" id="{F0D641D7-34CF-D68A-D5B0-A932F9EFBF4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309586" y="2723004"/>
            <a:ext cx="688164" cy="620271"/>
          </a:xfrm>
          <a:prstGeom prst="rect">
            <a:avLst/>
          </a:prstGeom>
        </p:spPr>
        <p:txBody>
          <a:bodyPr lIns="68580" tIns="34290" rIns="68580" bIns="34290" anchor="b" anchorCtr="1"/>
          <a:lstStyle>
            <a:lvl1pPr marL="0" indent="0">
              <a:buNone/>
              <a:defRPr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1" name="内容占位符 19">
            <a:extLst>
              <a:ext uri="{FF2B5EF4-FFF2-40B4-BE49-F238E27FC236}">
                <a16:creationId xmlns:a16="http://schemas.microsoft.com/office/drawing/2014/main" xmlns="" id="{9CF9708B-6E92-E6A9-5ABB-7BA58AF3FE7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640022" y="2554197"/>
            <a:ext cx="688164" cy="276553"/>
          </a:xfrm>
          <a:prstGeom prst="rect">
            <a:avLst/>
          </a:prstGeom>
        </p:spPr>
        <p:txBody>
          <a:bodyPr lIns="68580" tIns="34290" rIns="68580" bIns="34290" anchor="ctr" anchorCtr="1"/>
          <a:lstStyle>
            <a:lvl1pPr marL="0" indent="0">
              <a:buNone/>
              <a:defRPr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</a:p>
        </p:txBody>
      </p:sp>
      <p:sp>
        <p:nvSpPr>
          <p:cNvPr id="32" name="内容占位符 19">
            <a:extLst>
              <a:ext uri="{FF2B5EF4-FFF2-40B4-BE49-F238E27FC236}">
                <a16:creationId xmlns:a16="http://schemas.microsoft.com/office/drawing/2014/main" xmlns="" id="{64BF33DB-E067-C4CA-9F34-BEDF5D1ACD5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309731" y="2554197"/>
            <a:ext cx="688164" cy="276553"/>
          </a:xfrm>
          <a:prstGeom prst="rect">
            <a:avLst/>
          </a:prstGeom>
        </p:spPr>
        <p:txBody>
          <a:bodyPr lIns="68580" tIns="34290" rIns="68580" bIns="34290" anchor="ctr" anchorCtr="1"/>
          <a:lstStyle>
            <a:lvl1pPr marL="0" indent="0">
              <a:buNone/>
              <a:defRPr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381866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4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8862FC-C337-2CF4-6A4F-C736F9541D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0"/>
            <a:ext cx="4311770" cy="47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9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03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5" r:id="rId4"/>
    <p:sldLayoutId id="2147483666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9F5DCCC-6270-789B-FC46-C6D613985E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89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15">
            <a:extLst>
              <a:ext uri="{FF2B5EF4-FFF2-40B4-BE49-F238E27FC236}">
                <a16:creationId xmlns:a16="http://schemas.microsoft.com/office/drawing/2014/main" xmlns="" id="{B9F475D1-F099-279B-43A0-5E17E5EE8DD5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xmlns="" id="{7F4DEB60-B405-5C20-4DDD-FC3590B66B7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xmlns="" id="{1B17DDC8-181B-608D-6640-3B280467B03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xmlns="" id="{2FDDB318-0C8B-6589-2115-C549B331CC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xmlns="" id="{F632ECA3-6EDE-668F-1ED8-2323DE5E23D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xmlns="" id="{D87B57D5-48A5-F0E7-8917-FC2B526146F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xmlns="" id="{1E700B30-46FB-34B0-D9E0-5183721BBD4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xmlns="" id="{AC4A2C15-E933-B80D-F32B-CA53EF7555D8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xmlns="" id="{01F9457A-5AD9-C5BD-8625-9A09EF6D994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xmlns="" id="{5740300A-EB1F-1C43-C344-015967C7D481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40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>
            <a:extLst>
              <a:ext uri="{FF2B5EF4-FFF2-40B4-BE49-F238E27FC236}">
                <a16:creationId xmlns:a16="http://schemas.microsoft.com/office/drawing/2014/main" xmlns="" id="{DB39B7D9-9B14-1C5A-2103-A9307531FC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xmlns="" id="{855E06B8-ECE9-8E77-596A-1F8C9BC8F0B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xmlns="" id="{93082F0C-FE41-AC06-54EB-233B8098AD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80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标题 77">
            <a:extLst>
              <a:ext uri="{FF2B5EF4-FFF2-40B4-BE49-F238E27FC236}">
                <a16:creationId xmlns:a16="http://schemas.microsoft.com/office/drawing/2014/main" xmlns="" id="{F1660D14-C348-E87E-FB4F-57D40F22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9" name="内容占位符 78">
            <a:extLst>
              <a:ext uri="{FF2B5EF4-FFF2-40B4-BE49-F238E27FC236}">
                <a16:creationId xmlns:a16="http://schemas.microsoft.com/office/drawing/2014/main" xmlns="" id="{D712900D-E547-AA43-E83A-4C80014774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0" name="内容占位符 79">
            <a:extLst>
              <a:ext uri="{FF2B5EF4-FFF2-40B4-BE49-F238E27FC236}">
                <a16:creationId xmlns:a16="http://schemas.microsoft.com/office/drawing/2014/main" xmlns="" id="{3E152B43-94CF-B787-101F-2F52319894F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1" name="内容占位符 80">
            <a:extLst>
              <a:ext uri="{FF2B5EF4-FFF2-40B4-BE49-F238E27FC236}">
                <a16:creationId xmlns:a16="http://schemas.microsoft.com/office/drawing/2014/main" xmlns="" id="{FFE998A3-44B1-4980-F568-54EDDF7B46F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2" name="内容占位符 81">
            <a:extLst>
              <a:ext uri="{FF2B5EF4-FFF2-40B4-BE49-F238E27FC236}">
                <a16:creationId xmlns:a16="http://schemas.microsoft.com/office/drawing/2014/main" xmlns="" id="{258DC41A-9A8A-FD46-DC1B-24DE2306A1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3" name="内容占位符 82">
            <a:extLst>
              <a:ext uri="{FF2B5EF4-FFF2-40B4-BE49-F238E27FC236}">
                <a16:creationId xmlns:a16="http://schemas.microsoft.com/office/drawing/2014/main" xmlns="" id="{B1659BE0-BE42-E99C-97D5-F146AE92558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4" name="内容占位符 83">
            <a:extLst>
              <a:ext uri="{FF2B5EF4-FFF2-40B4-BE49-F238E27FC236}">
                <a16:creationId xmlns:a16="http://schemas.microsoft.com/office/drawing/2014/main" xmlns="" id="{EEBD814F-51C5-2C45-855F-DA67CBDB8CA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5" name="内容占位符 84">
            <a:extLst>
              <a:ext uri="{FF2B5EF4-FFF2-40B4-BE49-F238E27FC236}">
                <a16:creationId xmlns:a16="http://schemas.microsoft.com/office/drawing/2014/main" xmlns="" id="{FB68299E-6184-F403-A0FF-5C0B5F90CF1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6" name="内容占位符 85">
            <a:extLst>
              <a:ext uri="{FF2B5EF4-FFF2-40B4-BE49-F238E27FC236}">
                <a16:creationId xmlns:a16="http://schemas.microsoft.com/office/drawing/2014/main" xmlns="" id="{78139D26-6438-0448-5703-9C6BDFADA2A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7" name="内容占位符 86">
            <a:extLst>
              <a:ext uri="{FF2B5EF4-FFF2-40B4-BE49-F238E27FC236}">
                <a16:creationId xmlns:a16="http://schemas.microsoft.com/office/drawing/2014/main" xmlns="" id="{2019208A-916A-6C43-F742-17CBDB22E43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15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xmlns="" id="{04481387-A779-CF0D-EAFA-95CB26F5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xmlns="" id="{8B9284C2-7241-5483-894D-9A9D0A44923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xmlns="" id="{6E9A5A3B-D2DB-00C4-1701-93BF64EFA77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xmlns="" id="{787CE655-E0D0-0357-CFE1-C17B9C545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xmlns="" id="{F6324861-3A12-F10D-D5C9-347C7F17BC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xmlns="" id="{5CB0B3C7-2A43-F192-63FF-A81BD6800FA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xmlns="" id="{F4E11165-929C-CD48-1CDF-EC5E4E9CE8D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xmlns="" id="{E5FF6E65-5768-3CE5-A63C-3BBBB601450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xmlns="" id="{DF0D2EE1-502A-3AF3-B88A-2D9C178B9F4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" name="内容占位符 16">
            <a:extLst>
              <a:ext uri="{FF2B5EF4-FFF2-40B4-BE49-F238E27FC236}">
                <a16:creationId xmlns:a16="http://schemas.microsoft.com/office/drawing/2014/main" xmlns="" id="{6F3414FA-6FCC-7B45-95AA-BF706AECD38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18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>
            <a:extLst>
              <a:ext uri="{FF2B5EF4-FFF2-40B4-BE49-F238E27FC236}">
                <a16:creationId xmlns:a16="http://schemas.microsoft.com/office/drawing/2014/main" xmlns="" id="{362A6C90-9B28-4177-F449-4AE57BDA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内容占位符 20">
            <a:extLst>
              <a:ext uri="{FF2B5EF4-FFF2-40B4-BE49-F238E27FC236}">
                <a16:creationId xmlns:a16="http://schemas.microsoft.com/office/drawing/2014/main" xmlns="" id="{22BE6DD4-1991-5A5E-8A9A-7F96373FA2C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2" name="内容占位符 21">
            <a:extLst>
              <a:ext uri="{FF2B5EF4-FFF2-40B4-BE49-F238E27FC236}">
                <a16:creationId xmlns:a16="http://schemas.microsoft.com/office/drawing/2014/main" xmlns="" id="{98DADC04-D7A9-4DDF-2FA7-BED88F22D52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" name="内容占位符 22">
            <a:extLst>
              <a:ext uri="{FF2B5EF4-FFF2-40B4-BE49-F238E27FC236}">
                <a16:creationId xmlns:a16="http://schemas.microsoft.com/office/drawing/2014/main" xmlns="" id="{2EF9068F-BC91-DD6A-8187-6F70CEF0F3E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4" name="内容占位符 23">
            <a:extLst>
              <a:ext uri="{FF2B5EF4-FFF2-40B4-BE49-F238E27FC236}">
                <a16:creationId xmlns:a16="http://schemas.microsoft.com/office/drawing/2014/main" xmlns="" id="{BB246B79-0605-72E5-9C77-2306911E602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" name="内容占位符 24">
            <a:extLst>
              <a:ext uri="{FF2B5EF4-FFF2-40B4-BE49-F238E27FC236}">
                <a16:creationId xmlns:a16="http://schemas.microsoft.com/office/drawing/2014/main" xmlns="" id="{A1205982-4873-5A0E-54E9-15FEF5AE648B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6" name="内容占位符 25">
            <a:extLst>
              <a:ext uri="{FF2B5EF4-FFF2-40B4-BE49-F238E27FC236}">
                <a16:creationId xmlns:a16="http://schemas.microsoft.com/office/drawing/2014/main" xmlns="" id="{B3F1EFF8-91A9-24C7-4667-F221F1A3C3D2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内容占位符 26">
            <a:extLst>
              <a:ext uri="{FF2B5EF4-FFF2-40B4-BE49-F238E27FC236}">
                <a16:creationId xmlns:a16="http://schemas.microsoft.com/office/drawing/2014/main" xmlns="" id="{AFEC9954-F3F8-EA6E-137D-58BE26F7CC49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 anchor="t" anchorCtr="1"/>
          <a:lstStyle/>
          <a:p>
            <a:endParaRPr lang="zh-CN" altLang="en-US" dirty="0"/>
          </a:p>
        </p:txBody>
      </p:sp>
      <p:sp>
        <p:nvSpPr>
          <p:cNvPr id="28" name="内容占位符 27">
            <a:extLst>
              <a:ext uri="{FF2B5EF4-FFF2-40B4-BE49-F238E27FC236}">
                <a16:creationId xmlns:a16="http://schemas.microsoft.com/office/drawing/2014/main" xmlns="" id="{7192AD0E-067F-831D-1995-6FA9AD49BED4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内容占位符 28">
            <a:extLst>
              <a:ext uri="{FF2B5EF4-FFF2-40B4-BE49-F238E27FC236}">
                <a16:creationId xmlns:a16="http://schemas.microsoft.com/office/drawing/2014/main" xmlns="" id="{F1F88282-7B1C-F8B0-FE4F-4A93038EF748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 anchor="t" anchorCtr="1"/>
          <a:lstStyle/>
          <a:p>
            <a:endParaRPr lang="zh-CN" altLang="en-US"/>
          </a:p>
        </p:txBody>
      </p:sp>
      <p:sp>
        <p:nvSpPr>
          <p:cNvPr id="30" name="内容占位符 29">
            <a:extLst>
              <a:ext uri="{FF2B5EF4-FFF2-40B4-BE49-F238E27FC236}">
                <a16:creationId xmlns:a16="http://schemas.microsoft.com/office/drawing/2014/main" xmlns="" id="{DC0D9C5D-9012-4113-CBC8-2EDC1D258C15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内容占位符 30">
            <a:extLst>
              <a:ext uri="{FF2B5EF4-FFF2-40B4-BE49-F238E27FC236}">
                <a16:creationId xmlns:a16="http://schemas.microsoft.com/office/drawing/2014/main" xmlns="" id="{B9230513-3AF7-5666-71E9-237E183E9F66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 anchor="t" anchorCtr="1"/>
          <a:lstStyle/>
          <a:p>
            <a:endParaRPr lang="zh-CN" altLang="en-US"/>
          </a:p>
        </p:txBody>
      </p:sp>
      <p:sp>
        <p:nvSpPr>
          <p:cNvPr id="32" name="内容占位符 31">
            <a:extLst>
              <a:ext uri="{FF2B5EF4-FFF2-40B4-BE49-F238E27FC236}">
                <a16:creationId xmlns:a16="http://schemas.microsoft.com/office/drawing/2014/main" xmlns="" id="{C6DDEFC9-4194-7274-3207-C94A2D27F1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3" name="内容占位符 32">
            <a:extLst>
              <a:ext uri="{FF2B5EF4-FFF2-40B4-BE49-F238E27FC236}">
                <a16:creationId xmlns:a16="http://schemas.microsoft.com/office/drawing/2014/main" xmlns="" id="{47D55F2C-9CC2-DEBD-394D-F656A7B1960D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 anchor="t" anchorCtr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0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>
            <a:extLst>
              <a:ext uri="{FF2B5EF4-FFF2-40B4-BE49-F238E27FC236}">
                <a16:creationId xmlns:a16="http://schemas.microsoft.com/office/drawing/2014/main" xmlns="" id="{C82DD472-D90B-15F6-9D55-A3B0ED63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" name="内容占位符 16">
            <a:extLst>
              <a:ext uri="{FF2B5EF4-FFF2-40B4-BE49-F238E27FC236}">
                <a16:creationId xmlns:a16="http://schemas.microsoft.com/office/drawing/2014/main" xmlns="" id="{29C3E083-886F-D71C-D6A1-A59600F707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内容占位符 17">
            <a:extLst>
              <a:ext uri="{FF2B5EF4-FFF2-40B4-BE49-F238E27FC236}">
                <a16:creationId xmlns:a16="http://schemas.microsoft.com/office/drawing/2014/main" xmlns="" id="{20CD53CE-5D81-E91E-2B38-129D20180FC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内容占位符 18">
            <a:extLst>
              <a:ext uri="{FF2B5EF4-FFF2-40B4-BE49-F238E27FC236}">
                <a16:creationId xmlns:a16="http://schemas.microsoft.com/office/drawing/2014/main" xmlns="" id="{60B7293B-CE71-529E-C3F9-D353150768C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内容占位符 19">
            <a:extLst>
              <a:ext uri="{FF2B5EF4-FFF2-40B4-BE49-F238E27FC236}">
                <a16:creationId xmlns:a16="http://schemas.microsoft.com/office/drawing/2014/main" xmlns="" id="{5BFBF801-7A1B-D4DA-85DA-4A3A22E23E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内容占位符 20">
            <a:extLst>
              <a:ext uri="{FF2B5EF4-FFF2-40B4-BE49-F238E27FC236}">
                <a16:creationId xmlns:a16="http://schemas.microsoft.com/office/drawing/2014/main" xmlns="" id="{7110C247-0016-F055-93F0-5CDB95E3F4E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2" name="内容占位符 21">
            <a:extLst>
              <a:ext uri="{FF2B5EF4-FFF2-40B4-BE49-F238E27FC236}">
                <a16:creationId xmlns:a16="http://schemas.microsoft.com/office/drawing/2014/main" xmlns="" id="{8844D312-21D2-19FD-C159-20C09C5296A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" name="内容占位符 22">
            <a:extLst>
              <a:ext uri="{FF2B5EF4-FFF2-40B4-BE49-F238E27FC236}">
                <a16:creationId xmlns:a16="http://schemas.microsoft.com/office/drawing/2014/main" xmlns="" id="{0118E2DA-7516-C93F-1EE9-DF0EE9B5A74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4" name="内容占位符 23">
            <a:extLst>
              <a:ext uri="{FF2B5EF4-FFF2-40B4-BE49-F238E27FC236}">
                <a16:creationId xmlns:a16="http://schemas.microsoft.com/office/drawing/2014/main" xmlns="" id="{27024B5D-BC47-1C02-1523-12EA444D574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" name="内容占位符 24">
            <a:extLst>
              <a:ext uri="{FF2B5EF4-FFF2-40B4-BE49-F238E27FC236}">
                <a16:creationId xmlns:a16="http://schemas.microsoft.com/office/drawing/2014/main" xmlns="" id="{AA0131FA-A6A5-1832-1919-6E71A484E0D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6" name="内容占位符 25">
            <a:extLst>
              <a:ext uri="{FF2B5EF4-FFF2-40B4-BE49-F238E27FC236}">
                <a16:creationId xmlns:a16="http://schemas.microsoft.com/office/drawing/2014/main" xmlns="" id="{DE90BBA2-C691-772A-E253-A977D73ADF0B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内容占位符 26">
            <a:extLst>
              <a:ext uri="{FF2B5EF4-FFF2-40B4-BE49-F238E27FC236}">
                <a16:creationId xmlns:a16="http://schemas.microsoft.com/office/drawing/2014/main" xmlns="" id="{FE3881E1-FF39-8B46-97A0-9350B5817D77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8" name="内容占位符 27">
            <a:extLst>
              <a:ext uri="{FF2B5EF4-FFF2-40B4-BE49-F238E27FC236}">
                <a16:creationId xmlns:a16="http://schemas.microsoft.com/office/drawing/2014/main" xmlns="" id="{813E5E0D-0BA9-E9C9-9BD2-9D049C9F1AE8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内容占位符 28">
            <a:extLst>
              <a:ext uri="{FF2B5EF4-FFF2-40B4-BE49-F238E27FC236}">
                <a16:creationId xmlns:a16="http://schemas.microsoft.com/office/drawing/2014/main" xmlns="" id="{413BA2A6-3634-024C-96A0-A40721242319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12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15">
            <a:extLst>
              <a:ext uri="{FF2B5EF4-FFF2-40B4-BE49-F238E27FC236}">
                <a16:creationId xmlns:a16="http://schemas.microsoft.com/office/drawing/2014/main" xmlns="" id="{81846209-0CBB-E5B7-C891-2D906E18FB0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" name="内容占位符 16">
            <a:extLst>
              <a:ext uri="{FF2B5EF4-FFF2-40B4-BE49-F238E27FC236}">
                <a16:creationId xmlns:a16="http://schemas.microsoft.com/office/drawing/2014/main" xmlns="" id="{141772E0-8DC8-D1D1-9CE2-7E6371F797B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内容占位符 17">
            <a:extLst>
              <a:ext uri="{FF2B5EF4-FFF2-40B4-BE49-F238E27FC236}">
                <a16:creationId xmlns:a16="http://schemas.microsoft.com/office/drawing/2014/main" xmlns="" id="{17684107-0362-F5EB-17C5-52C60F32C9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内容占位符 18">
            <a:extLst>
              <a:ext uri="{FF2B5EF4-FFF2-40B4-BE49-F238E27FC236}">
                <a16:creationId xmlns:a16="http://schemas.microsoft.com/office/drawing/2014/main" xmlns="" id="{C48B7853-260C-5814-10D8-086F33DBE41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内容占位符 19">
            <a:extLst>
              <a:ext uri="{FF2B5EF4-FFF2-40B4-BE49-F238E27FC236}">
                <a16:creationId xmlns:a16="http://schemas.microsoft.com/office/drawing/2014/main" xmlns="" id="{92175147-6E19-2DF2-F863-BBC54E5AB24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390568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0</Words>
  <Application>Microsoft Office PowerPoint</Application>
  <PresentationFormat>全屏显示(16:9)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自定义设计方案</vt:lpstr>
      <vt:lpstr>2_自定义设计方案</vt:lpstr>
      <vt:lpstr>Office 主题​​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welcome</dc:creator>
  <cp:lastModifiedBy>刘言</cp:lastModifiedBy>
  <cp:revision>18</cp:revision>
  <dcterms:created xsi:type="dcterms:W3CDTF">2022-05-05T05:55:41Z</dcterms:created>
  <dcterms:modified xsi:type="dcterms:W3CDTF">2022-06-13T07:40:38Z</dcterms:modified>
</cp:coreProperties>
</file>